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6" r:id="rId2"/>
    <p:sldMasterId id="2147483742" r:id="rId3"/>
  </p:sldMasterIdLst>
  <p:notesMasterIdLst>
    <p:notesMasterId r:id="rId10"/>
  </p:notesMasterIdLst>
  <p:handoutMasterIdLst>
    <p:handoutMasterId r:id="rId11"/>
  </p:handoutMasterIdLst>
  <p:sldIdLst>
    <p:sldId id="521" r:id="rId4"/>
    <p:sldId id="520" r:id="rId5"/>
    <p:sldId id="2146846854" r:id="rId6"/>
    <p:sldId id="2146846855" r:id="rId7"/>
    <p:sldId id="2146846856" r:id="rId8"/>
    <p:sldId id="518" r:id="rId9"/>
  </p:sldIdLst>
  <p:sldSz cx="12188825" cy="6858000"/>
  <p:notesSz cx="7102475" cy="9388475"/>
  <p:defaultTextStyle>
    <a:defPPr>
      <a:defRPr lang="en-US"/>
    </a:defPPr>
    <a:lvl1pPr marL="0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18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59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1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599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3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14">
          <p15:clr>
            <a:srgbClr val="A4A3A4"/>
          </p15:clr>
        </p15:guide>
        <p15:guide id="2" pos="2851">
          <p15:clr>
            <a:srgbClr val="A4A3A4"/>
          </p15:clr>
        </p15:guide>
        <p15:guide id="3" pos="3800">
          <p15:clr>
            <a:srgbClr val="A4A3A4"/>
          </p15:clr>
        </p15:guide>
        <p15:guide id="4" orient="horz" pos="35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C2"/>
    <a:srgbClr val="F8EE00"/>
    <a:srgbClr val="F3AA0C"/>
    <a:srgbClr val="CC900A"/>
    <a:srgbClr val="FFFFCC"/>
    <a:srgbClr val="CFD867"/>
    <a:srgbClr val="B2D8AC"/>
    <a:srgbClr val="F5E98F"/>
    <a:srgbClr val="256A7F"/>
    <a:srgbClr val="DF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8" autoAdjust="0"/>
    <p:restoredTop sz="93935" autoAdjust="0"/>
  </p:normalViewPr>
  <p:slideViewPr>
    <p:cSldViewPr snapToGrid="0">
      <p:cViewPr>
        <p:scale>
          <a:sx n="130" d="100"/>
          <a:sy n="130" d="100"/>
        </p:scale>
        <p:origin x="224" y="144"/>
      </p:cViewPr>
      <p:guideLst>
        <p:guide orient="horz" pos="3514"/>
        <p:guide pos="2851"/>
        <p:guide pos="3800"/>
        <p:guide orient="horz" pos="3515"/>
      </p:guideLst>
    </p:cSldViewPr>
  </p:slideViewPr>
  <p:outlineViewPr>
    <p:cViewPr>
      <p:scale>
        <a:sx n="33" d="100"/>
        <a:sy n="33" d="100"/>
      </p:scale>
      <p:origin x="0" y="-19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32"/>
    </p:cViewPr>
  </p:sorterViewPr>
  <p:notesViewPr>
    <p:cSldViewPr snapToGrid="0">
      <p:cViewPr varScale="1">
        <p:scale>
          <a:sx n="65" d="100"/>
          <a:sy n="65" d="100"/>
        </p:scale>
        <p:origin x="1123" y="62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0752B3F-16DD-4F19-ACDD-F2069BC5BD4E}" type="datetimeFigureOut">
              <a:rPr lang="en-US" smtClean="0"/>
              <a:pPr/>
              <a:t>4/14/21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A652C21-9F59-4D59-A20F-697011AEF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92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20:47:47.504"/>
    </inkml:context>
    <inkml:brush xml:id="br0">
      <inkml:brushProperty name="width" value="0.05" units="cm"/>
      <inkml:brushProperty name="height" value="0.05" units="cm"/>
      <inkml:brushProperty name="color" value="#1AA5EC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20:47:59.669"/>
    </inkml:context>
    <inkml:brush xml:id="br0">
      <inkml:brushProperty name="width" value="0.05" units="cm"/>
      <inkml:brushProperty name="height" value="0.05" units="cm"/>
      <inkml:brushProperty name="color" value="#1AA5EC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2T20:48:03.975"/>
    </inkml:context>
    <inkml:brush xml:id="br0">
      <inkml:brushProperty name="width" value="0.05" units="cm"/>
      <inkml:brushProperty name="height" value="0.05" units="cm"/>
      <inkml:brushProperty name="color" value="#1AA5EC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FA6D163-A0F5-498D-A72B-50DE16555140}" type="datetimeFigureOut">
              <a:rPr lang="en-US" smtClean="0"/>
              <a:pPr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C3C999AD-79EC-4F02-84A9-EEA7F0527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18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5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1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99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532177" y="0"/>
            <a:ext cx="3656648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47679" y="3886200"/>
            <a:ext cx="6703854" cy="457200"/>
          </a:xfrm>
        </p:spPr>
        <p:txBody>
          <a:bodyPr lIns="0" tIns="0" rIns="0" bIns="0">
            <a:noAutofit/>
          </a:bodyPr>
          <a:lstStyle>
            <a:lvl1pPr algn="l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836899" y="4937760"/>
            <a:ext cx="2315877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b="1" kern="0" spc="-31" dirty="0">
                <a:solidFill>
                  <a:srgbClr val="FFFFFF"/>
                </a:solidFill>
                <a:latin typeface="Arial"/>
                <a:cs typeface="Arial"/>
              </a:rPr>
              <a:t>Presented by: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836899" y="5212080"/>
            <a:ext cx="3169095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Full Name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36899" y="5486400"/>
            <a:ext cx="3169095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Title</a:t>
            </a:r>
          </a:p>
        </p:txBody>
      </p:sp>
      <p:pic>
        <p:nvPicPr>
          <p:cNvPr id="15" name="Picture 14" descr="Cloud_wor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31" y="6456896"/>
            <a:ext cx="906236" cy="1510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3" y="1320349"/>
            <a:ext cx="3051630" cy="25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4846320"/>
            <a:ext cx="12188825" cy="20116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553" y="548643"/>
            <a:ext cx="11701272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51272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2226" y="6548965"/>
            <a:ext cx="44242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11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11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21" name="Rectangle 20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74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" y="0"/>
            <a:ext cx="458589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87559" y="548643"/>
            <a:ext cx="4086273" cy="369332"/>
          </a:xfrm>
        </p:spPr>
        <p:txBody>
          <a:bodyPr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218614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tx1"/>
                </a:solidFill>
                <a:cs typeface="Arial"/>
              </a:rPr>
              <a:t>© IBM Corporation 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632226" y="6548965"/>
            <a:ext cx="44242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1100" kern="0" spc="-31">
                <a:solidFill>
                  <a:schemeClr val="tx1"/>
                </a:solidFill>
                <a:cs typeface="Arial"/>
              </a:rPr>
              <a:pPr algn="l" defTabSz="457118"/>
              <a:t>‹#›</a:t>
            </a:fld>
            <a:endParaRPr lang="en-US" sz="1100" kern="0" spc="-31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21" name="Rectangle 20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03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ThirdsGreen_Inve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" y="0"/>
            <a:ext cx="4585895" cy="6858000"/>
          </a:xfrm>
          <a:prstGeom prst="rect">
            <a:avLst/>
          </a:prstGeom>
          <a:solidFill>
            <a:srgbClr val="81C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87559" y="548643"/>
            <a:ext cx="4086273" cy="369332"/>
          </a:xfrm>
        </p:spPr>
        <p:txBody>
          <a:bodyPr rIns="0">
            <a:spAutoFit/>
          </a:bodyPr>
          <a:lstStyle>
            <a:lvl1pPr>
              <a:defRPr>
                <a:solidFill>
                  <a:srgbClr val="08557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83929" y="6569126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2226" y="6548965"/>
            <a:ext cx="44242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11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11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tx2"/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39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SideThird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" y="0"/>
            <a:ext cx="458589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554" y="548643"/>
            <a:ext cx="4086272" cy="369332"/>
          </a:xfrm>
        </p:spPr>
        <p:txBody>
          <a:bodyPr wrap="square" r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54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V="1">
            <a:off x="7651228" y="0"/>
            <a:ext cx="4537597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06436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8779" y="1423270"/>
            <a:ext cx="5672084" cy="492443"/>
          </a:xfrm>
        </p:spPr>
        <p:txBody>
          <a:bodyPr wrap="square" lIns="0" tIns="0" rIns="0" bIns="0" anchor="t" anchorCtr="0">
            <a:spAutoFit/>
          </a:bodyPr>
          <a:lstStyle>
            <a:lvl1pPr algn="l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185958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917895" y="1005842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9" name="Rectangle 18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6924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313295" y="0"/>
            <a:ext cx="487553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081" y="2377446"/>
            <a:ext cx="6856214" cy="339409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ts val="2600"/>
              </a:lnSpc>
              <a:spcBef>
                <a:spcPts val="600"/>
              </a:spcBef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94814" y="6569126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487450" y="2011683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18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10289" y="0"/>
            <a:ext cx="3778536" cy="6858000"/>
          </a:xfrm>
          <a:prstGeom prst="rect">
            <a:avLst/>
          </a:prstGeom>
          <a:solidFill>
            <a:srgbClr val="3B02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390" y="1508761"/>
            <a:ext cx="7492038" cy="562120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4299"/>
              </a:lnSpc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57495" y="0"/>
            <a:ext cx="73133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 descr="cloud_only copy.png"/>
          <p:cNvPicPr preferRelativeResize="0">
            <a:picLocks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23022" y="1431169"/>
            <a:ext cx="4565807" cy="500375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299557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984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10289" y="0"/>
            <a:ext cx="3778536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390" y="1508761"/>
            <a:ext cx="7492038" cy="562120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4299"/>
              </a:lnSpc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57495" y="0"/>
            <a:ext cx="731330" cy="6858000"/>
          </a:xfrm>
          <a:prstGeom prst="rect">
            <a:avLst/>
          </a:prstGeom>
          <a:solidFill>
            <a:srgbClr val="005C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185958" y="6572050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9" name="Picture 8" descr="cloud_only copy.png"/>
          <p:cNvPicPr preferRelativeResize="0">
            <a:picLocks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23022" y="1431169"/>
            <a:ext cx="4565807" cy="50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78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10289" y="0"/>
            <a:ext cx="377853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7391" y="1508761"/>
            <a:ext cx="7516174" cy="562120"/>
          </a:xfr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ts val="4299"/>
              </a:lnSpc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457495" y="0"/>
            <a:ext cx="731330" cy="6858000"/>
          </a:xfrm>
          <a:prstGeom prst="rect">
            <a:avLst/>
          </a:prstGeom>
          <a:solidFill>
            <a:srgbClr val="0065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 defTabSz="457118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299557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9" name="Picture 8" descr="cloud_only copy.png"/>
          <p:cNvPicPr preferRelativeResize="0">
            <a:picLocks/>
          </p:cNvPicPr>
          <p:nvPr userDrawn="1"/>
        </p:nvPicPr>
        <p:blipFill rotWithShape="1">
          <a:blip r:embed="rId2" cstate="screen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23022" y="1431169"/>
            <a:ext cx="4565807" cy="50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83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925318" y="3931920"/>
            <a:ext cx="9263507" cy="457200"/>
          </a:xfrm>
        </p:spPr>
        <p:txBody>
          <a:bodyPr lIns="0" tIns="0" rIns="0" bIns="0">
            <a:noAutofit/>
          </a:bodyPr>
          <a:lstStyle>
            <a:lvl1pPr algn="l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153301" y="6572051"/>
            <a:ext cx="109699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457118"/>
            <a:r>
              <a:rPr lang="en-US" sz="800" kern="0" spc="-31" dirty="0">
                <a:solidFill>
                  <a:schemeClr val="bg1"/>
                </a:solidFill>
                <a:cs typeface="Arial"/>
              </a:rPr>
              <a:t>© IBM Corporation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32226" y="6572051"/>
            <a:ext cx="44242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800" kern="0" spc="-31">
                <a:solidFill>
                  <a:schemeClr val="bg1"/>
                </a:solidFill>
                <a:cs typeface="Arial"/>
              </a:rPr>
              <a:pPr algn="l" defTabSz="457118"/>
              <a:t>‹#›</a:t>
            </a:fld>
            <a:endParaRPr lang="en-US" sz="800" kern="0" spc="-3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68" y="1320349"/>
            <a:ext cx="3051630" cy="25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581" y="1185339"/>
            <a:ext cx="9491484" cy="276999"/>
          </a:xfrm>
          <a:prstGeom prst="rect">
            <a:avLst/>
          </a:prstGeom>
          <a:noFill/>
        </p:spPr>
        <p:txBody>
          <a:bodyPr wrap="square" lIns="91423" tIns="45713" rIns="91423" bIns="45713" rtlCol="0">
            <a:spAutoFit/>
          </a:bodyPr>
          <a:lstStyle/>
          <a:p>
            <a:r>
              <a:rPr lang="en-US" sz="1200" kern="0" spc="-31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298" y="1498601"/>
            <a:ext cx="11342379" cy="151015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779" y="6205574"/>
            <a:ext cx="797040" cy="4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3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624" y="1600205"/>
            <a:ext cx="5643679" cy="1932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455" y="1600205"/>
            <a:ext cx="5643681" cy="1932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315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67" y="6491338"/>
            <a:ext cx="1432136" cy="28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07" tIns="45707" rIns="45707" bIns="45707">
            <a:spAutoFit/>
          </a:bodyPr>
          <a:lstStyle/>
          <a:p>
            <a:pPr defTabSz="609448">
              <a:lnSpc>
                <a:spcPct val="90000"/>
              </a:lnSpc>
              <a:defRPr sz="1400">
                <a:solidFill>
                  <a:srgbClr val="325C8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325C80"/>
                </a:solidFill>
                <a:sym typeface="Arial"/>
              </a:rPr>
              <a:t>IBM </a:t>
            </a:r>
            <a:r>
              <a:rPr sz="1400" b="1">
                <a:solidFill>
                  <a:srgbClr val="325C80"/>
                </a:solidFill>
                <a:sym typeface="Arial"/>
              </a:rPr>
              <a:t>Cloud</a:t>
            </a:r>
          </a:p>
        </p:txBody>
      </p:sp>
      <p:sp>
        <p:nvSpPr>
          <p:cNvPr id="313" name="Line"/>
          <p:cNvSpPr/>
          <p:nvPr/>
        </p:nvSpPr>
        <p:spPr>
          <a:xfrm>
            <a:off x="-1" y="6394451"/>
            <a:ext cx="12188829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07" tIns="45707" rIns="45707" bIns="45707"/>
          <a:lstStyle/>
          <a:p>
            <a:pPr defTabSz="609448"/>
            <a:endParaRPr sz="2899">
              <a:solidFill>
                <a:srgbClr val="6D7777"/>
              </a:solidFill>
            </a:endParaRPr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3936" y="254000"/>
            <a:ext cx="4023201" cy="521224"/>
          </a:xfrm>
          <a:prstGeom prst="rect">
            <a:avLst/>
          </a:prstGeom>
        </p:spPr>
        <p:txBody>
          <a:bodyPr lIns="45718" tIns="45718" rIns="45718" bIns="45718"/>
          <a:lstStyle>
            <a:lvl1pPr defTabSz="777046">
              <a:lnSpc>
                <a:spcPct val="90000"/>
              </a:lnSpc>
              <a:defRPr sz="2999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pic>
        <p:nvPicPr>
          <p:cNvPr id="6" name="ibm_logo_dark blue-01.png" descr="ibm_logo_dark blue-01.png">
            <a:extLst>
              <a:ext uri="{FF2B5EF4-FFF2-40B4-BE49-F238E27FC236}">
                <a16:creationId xmlns:a16="http://schemas.microsoft.com/office/drawing/2014/main" id="{9D373524-B35E-664A-A265-BE777FEDD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714244" y="6383387"/>
            <a:ext cx="190501" cy="504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175733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14" y="1122918"/>
            <a:ext cx="9141620" cy="2387505"/>
          </a:xfrm>
          <a:prstGeom prst="rect">
            <a:avLst/>
          </a:prstGeo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14" y="3601349"/>
            <a:ext cx="9141620" cy="16558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 algn="ctr">
              <a:buNone/>
              <a:defRPr sz="2665"/>
            </a:lvl2pPr>
            <a:lvl3pPr marL="1218905" indent="0" algn="ctr">
              <a:buNone/>
              <a:defRPr sz="2399"/>
            </a:lvl3pPr>
            <a:lvl4pPr marL="1828356" indent="0" algn="ctr">
              <a:buNone/>
              <a:defRPr sz="2133"/>
            </a:lvl4pPr>
            <a:lvl5pPr marL="2437808" indent="0" algn="ctr">
              <a:buNone/>
              <a:defRPr sz="2133"/>
            </a:lvl5pPr>
            <a:lvl6pPr marL="3047261" indent="0" algn="ctr">
              <a:buNone/>
              <a:defRPr sz="2133"/>
            </a:lvl6pPr>
            <a:lvl7pPr marL="3656712" indent="0" algn="ctr">
              <a:buNone/>
              <a:defRPr sz="2133"/>
            </a:lvl7pPr>
            <a:lvl8pPr marL="4266165" indent="0" algn="ctr">
              <a:buNone/>
              <a:defRPr sz="2133"/>
            </a:lvl8pPr>
            <a:lvl9pPr marL="4875617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092" y="1103631"/>
            <a:ext cx="11254482" cy="5049483"/>
          </a:xfrm>
          <a:prstGeom prst="rect">
            <a:avLst/>
          </a:prstGeom>
        </p:spPr>
        <p:txBody>
          <a:bodyPr/>
          <a:lstStyle>
            <a:lvl1pPr>
              <a:defRPr sz="3333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06295" y="7620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1708690"/>
            <a:ext cx="10512862" cy="2852743"/>
          </a:xfrm>
          <a:prstGeom prst="rect">
            <a:avLst/>
          </a:prstGeo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4588921"/>
            <a:ext cx="10512862" cy="1501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890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5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80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6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71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6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61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001"/>
            <a:ext cx="5154857" cy="4352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25001"/>
            <a:ext cx="5154857" cy="4352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11" y="1681196"/>
            <a:ext cx="5156973" cy="8247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 b="1"/>
            </a:lvl2pPr>
            <a:lvl3pPr marL="1218905" indent="0">
              <a:buNone/>
              <a:defRPr sz="2399" b="1"/>
            </a:lvl3pPr>
            <a:lvl4pPr marL="1828356" indent="0">
              <a:buNone/>
              <a:defRPr sz="2133" b="1"/>
            </a:lvl4pPr>
            <a:lvl5pPr marL="2437808" indent="0">
              <a:buNone/>
              <a:defRPr sz="2133" b="1"/>
            </a:lvl5pPr>
            <a:lvl6pPr marL="3047261" indent="0">
              <a:buNone/>
              <a:defRPr sz="2133" b="1"/>
            </a:lvl6pPr>
            <a:lvl7pPr marL="3656712" indent="0">
              <a:buNone/>
              <a:defRPr sz="2133" b="1"/>
            </a:lvl7pPr>
            <a:lvl8pPr marL="4266165" indent="0">
              <a:buNone/>
              <a:defRPr sz="2133" b="1"/>
            </a:lvl8pPr>
            <a:lvl9pPr marL="487561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11" y="2505937"/>
            <a:ext cx="5156973" cy="3683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4" y="1681196"/>
            <a:ext cx="5182367" cy="8247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 b="1"/>
            </a:lvl2pPr>
            <a:lvl3pPr marL="1218905" indent="0">
              <a:buNone/>
              <a:defRPr sz="2399" b="1"/>
            </a:lvl3pPr>
            <a:lvl4pPr marL="1828356" indent="0">
              <a:buNone/>
              <a:defRPr sz="2133" b="1"/>
            </a:lvl4pPr>
            <a:lvl5pPr marL="2437808" indent="0">
              <a:buNone/>
              <a:defRPr sz="2133" b="1"/>
            </a:lvl5pPr>
            <a:lvl6pPr marL="3047261" indent="0">
              <a:buNone/>
              <a:defRPr sz="2133" b="1"/>
            </a:lvl6pPr>
            <a:lvl7pPr marL="3656712" indent="0">
              <a:buNone/>
              <a:defRPr sz="2133" b="1"/>
            </a:lvl7pPr>
            <a:lvl8pPr marL="4266165" indent="0">
              <a:buNone/>
              <a:defRPr sz="2133" b="1"/>
            </a:lvl8pPr>
            <a:lvl9pPr marL="487561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4" y="2505937"/>
            <a:ext cx="5182367" cy="3683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7581" y="1185339"/>
            <a:ext cx="9491484" cy="276999"/>
          </a:xfrm>
          <a:prstGeom prst="rect">
            <a:avLst/>
          </a:prstGeom>
          <a:noFill/>
        </p:spPr>
        <p:txBody>
          <a:bodyPr wrap="square" lIns="91423" tIns="45713" rIns="91423" bIns="45713" rtlCol="0">
            <a:spAutoFit/>
          </a:bodyPr>
          <a:lstStyle/>
          <a:p>
            <a:r>
              <a:rPr lang="en-US" sz="1200" kern="0" spc="-31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298" y="1498601"/>
            <a:ext cx="11342379" cy="151015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3" name="Rectangle 12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65" y="101601"/>
            <a:ext cx="2528052" cy="462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9138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66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1575" y="564449"/>
            <a:ext cx="12008248" cy="462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9138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66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8" y="456777"/>
            <a:ext cx="3931744" cy="1600835"/>
          </a:xfrm>
          <a:prstGeom prst="rect">
            <a:avLst/>
          </a:prstGeo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369" y="987573"/>
            <a:ext cx="6170593" cy="4874403"/>
          </a:xfrm>
          <a:prstGeom prst="rect">
            <a:avLst/>
          </a:prstGeom>
        </p:spPr>
        <p:txBody>
          <a:bodyPr/>
          <a:lstStyle>
            <a:lvl1pPr>
              <a:defRPr sz="42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66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66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8" y="2057620"/>
            <a:ext cx="3931744" cy="38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1866"/>
            </a:lvl2pPr>
            <a:lvl3pPr marL="1218905" indent="0">
              <a:buNone/>
              <a:defRPr sz="1600"/>
            </a:lvl3pPr>
            <a:lvl4pPr marL="1828356" indent="0">
              <a:buNone/>
              <a:defRPr sz="1333"/>
            </a:lvl4pPr>
            <a:lvl5pPr marL="2437808" indent="0">
              <a:buNone/>
              <a:defRPr sz="1333"/>
            </a:lvl5pPr>
            <a:lvl6pPr marL="3047261" indent="0">
              <a:buNone/>
              <a:defRPr sz="1333"/>
            </a:lvl6pPr>
            <a:lvl7pPr marL="3656712" indent="0">
              <a:buNone/>
              <a:defRPr sz="1333"/>
            </a:lvl7pPr>
            <a:lvl8pPr marL="4266165" indent="0">
              <a:buNone/>
              <a:defRPr sz="1333"/>
            </a:lvl8pPr>
            <a:lvl9pPr marL="4875617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8" y="456777"/>
            <a:ext cx="3931744" cy="1600835"/>
          </a:xfrm>
          <a:prstGeom prst="rect">
            <a:avLst/>
          </a:prstGeo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369" y="987573"/>
            <a:ext cx="6170593" cy="48744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6"/>
            </a:lvl1pPr>
            <a:lvl2pPr marL="609452" indent="0">
              <a:buNone/>
              <a:defRPr sz="3732"/>
            </a:lvl2pPr>
            <a:lvl3pPr marL="1218905" indent="0">
              <a:buNone/>
              <a:defRPr sz="3199"/>
            </a:lvl3pPr>
            <a:lvl4pPr marL="1828356" indent="0">
              <a:buNone/>
              <a:defRPr sz="2665"/>
            </a:lvl4pPr>
            <a:lvl5pPr marL="2437808" indent="0">
              <a:buNone/>
              <a:defRPr sz="2665"/>
            </a:lvl5pPr>
            <a:lvl6pPr marL="3047261" indent="0">
              <a:buNone/>
              <a:defRPr sz="2665"/>
            </a:lvl6pPr>
            <a:lvl7pPr marL="3656712" indent="0">
              <a:buNone/>
              <a:defRPr sz="2665"/>
            </a:lvl7pPr>
            <a:lvl8pPr marL="4266165" indent="0">
              <a:buNone/>
              <a:defRPr sz="2665"/>
            </a:lvl8pPr>
            <a:lvl9pPr marL="4875617" indent="0">
              <a:buNone/>
              <a:defRPr sz="266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8" y="2057620"/>
            <a:ext cx="3931744" cy="38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1866"/>
            </a:lvl2pPr>
            <a:lvl3pPr marL="1218905" indent="0">
              <a:buNone/>
              <a:defRPr sz="1600"/>
            </a:lvl3pPr>
            <a:lvl4pPr marL="1828356" indent="0">
              <a:buNone/>
              <a:defRPr sz="1333"/>
            </a:lvl4pPr>
            <a:lvl5pPr marL="2437808" indent="0">
              <a:buNone/>
              <a:defRPr sz="1333"/>
            </a:lvl5pPr>
            <a:lvl6pPr marL="3047261" indent="0">
              <a:buNone/>
              <a:defRPr sz="1333"/>
            </a:lvl6pPr>
            <a:lvl7pPr marL="3656712" indent="0">
              <a:buNone/>
              <a:defRPr sz="1333"/>
            </a:lvl7pPr>
            <a:lvl8pPr marL="4266165" indent="0">
              <a:buNone/>
              <a:defRPr sz="1333"/>
            </a:lvl8pPr>
            <a:lvl9pPr marL="4875617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1825001"/>
            <a:ext cx="10512862" cy="435207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31" y="365845"/>
            <a:ext cx="2628214" cy="5811219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845"/>
            <a:ext cx="7681500" cy="5811219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3" name="IBM_8bar_neg_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9303" y="6024099"/>
            <a:ext cx="1089000" cy="4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800" y="6215881"/>
            <a:ext cx="1634206" cy="21907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65833" y="6540504"/>
            <a:ext cx="250813" cy="230832"/>
          </a:xfrm>
          <a:prstGeom prst="rect">
            <a:avLst/>
          </a:prstGeom>
        </p:spPr>
        <p:txBody>
          <a:bodyPr anchor="t"/>
          <a:lstStyle>
            <a:lvl1pPr algn="ctr" defTabSz="412581">
              <a:defRPr sz="11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0" y="121851"/>
            <a:ext cx="11685190" cy="1143000"/>
          </a:xfrm>
          <a:prstGeom prst="rect">
            <a:avLst/>
          </a:prstGeom>
        </p:spPr>
        <p:txBody>
          <a:bodyPr lIns="34285" tIns="17145" rIns="34285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62" y="1828801"/>
            <a:ext cx="11223876" cy="4275139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14" y="1122918"/>
            <a:ext cx="9141620" cy="2387505"/>
          </a:xfrm>
          <a:prstGeom prst="rect">
            <a:avLst/>
          </a:prstGeom>
        </p:spPr>
        <p:txBody>
          <a:bodyPr anchor="b"/>
          <a:lstStyle>
            <a:lvl1pPr algn="ctr">
              <a:defRPr sz="7998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14" y="3601349"/>
            <a:ext cx="9141620" cy="16558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 algn="ctr">
              <a:buNone/>
              <a:defRPr sz="2665"/>
            </a:lvl2pPr>
            <a:lvl3pPr marL="1218905" indent="0" algn="ctr">
              <a:buNone/>
              <a:defRPr sz="2399"/>
            </a:lvl3pPr>
            <a:lvl4pPr marL="1828356" indent="0" algn="ctr">
              <a:buNone/>
              <a:defRPr sz="2133"/>
            </a:lvl4pPr>
            <a:lvl5pPr marL="2437808" indent="0" algn="ctr">
              <a:buNone/>
              <a:defRPr sz="2133"/>
            </a:lvl5pPr>
            <a:lvl6pPr marL="3047261" indent="0" algn="ctr">
              <a:buNone/>
              <a:defRPr sz="2133"/>
            </a:lvl6pPr>
            <a:lvl7pPr marL="3656712" indent="0" algn="ctr">
              <a:buNone/>
              <a:defRPr sz="2133"/>
            </a:lvl7pPr>
            <a:lvl8pPr marL="4266165" indent="0" algn="ctr">
              <a:buNone/>
              <a:defRPr sz="2133"/>
            </a:lvl8pPr>
            <a:lvl9pPr marL="4875617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092" y="1103631"/>
            <a:ext cx="11254482" cy="5049483"/>
          </a:xfrm>
          <a:prstGeom prst="rect">
            <a:avLst/>
          </a:prstGeom>
        </p:spPr>
        <p:txBody>
          <a:bodyPr/>
          <a:lstStyle>
            <a:lvl1pPr>
              <a:defRPr sz="3333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06295" y="7620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4" y="1708690"/>
            <a:ext cx="10512862" cy="2852743"/>
          </a:xfrm>
          <a:prstGeom prst="rect">
            <a:avLst/>
          </a:prstGeom>
        </p:spPr>
        <p:txBody>
          <a:bodyPr anchor="b"/>
          <a:lstStyle>
            <a:lvl1pPr>
              <a:defRPr sz="7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4" y="4588921"/>
            <a:ext cx="10512862" cy="1501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8905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3pPr>
            <a:lvl4pPr marL="182835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780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26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671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16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561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001"/>
            <a:ext cx="5154857" cy="4352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25001"/>
            <a:ext cx="5154857" cy="4352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111" y="1681196"/>
            <a:ext cx="5156973" cy="8247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 b="1"/>
            </a:lvl2pPr>
            <a:lvl3pPr marL="1218905" indent="0">
              <a:buNone/>
              <a:defRPr sz="2399" b="1"/>
            </a:lvl3pPr>
            <a:lvl4pPr marL="1828356" indent="0">
              <a:buNone/>
              <a:defRPr sz="2133" b="1"/>
            </a:lvl4pPr>
            <a:lvl5pPr marL="2437808" indent="0">
              <a:buNone/>
              <a:defRPr sz="2133" b="1"/>
            </a:lvl5pPr>
            <a:lvl6pPr marL="3047261" indent="0">
              <a:buNone/>
              <a:defRPr sz="2133" b="1"/>
            </a:lvl6pPr>
            <a:lvl7pPr marL="3656712" indent="0">
              <a:buNone/>
              <a:defRPr sz="2133" b="1"/>
            </a:lvl7pPr>
            <a:lvl8pPr marL="4266165" indent="0">
              <a:buNone/>
              <a:defRPr sz="2133" b="1"/>
            </a:lvl8pPr>
            <a:lvl9pPr marL="487561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111" y="2505937"/>
            <a:ext cx="5156973" cy="3683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4" y="1681196"/>
            <a:ext cx="5182367" cy="8247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2665" b="1"/>
            </a:lvl2pPr>
            <a:lvl3pPr marL="1218905" indent="0">
              <a:buNone/>
              <a:defRPr sz="2399" b="1"/>
            </a:lvl3pPr>
            <a:lvl4pPr marL="1828356" indent="0">
              <a:buNone/>
              <a:defRPr sz="2133" b="1"/>
            </a:lvl4pPr>
            <a:lvl5pPr marL="2437808" indent="0">
              <a:buNone/>
              <a:defRPr sz="2133" b="1"/>
            </a:lvl5pPr>
            <a:lvl6pPr marL="3047261" indent="0">
              <a:buNone/>
              <a:defRPr sz="2133" b="1"/>
            </a:lvl6pPr>
            <a:lvl7pPr marL="3656712" indent="0">
              <a:buNone/>
              <a:defRPr sz="2133" b="1"/>
            </a:lvl7pPr>
            <a:lvl8pPr marL="4266165" indent="0">
              <a:buNone/>
              <a:defRPr sz="2133" b="1"/>
            </a:lvl8pPr>
            <a:lvl9pPr marL="487561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4" y="2505937"/>
            <a:ext cx="5182367" cy="3683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65" y="101601"/>
            <a:ext cx="2528052" cy="462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9138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66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1575" y="564449"/>
            <a:ext cx="12008248" cy="462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9138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66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8" y="456777"/>
            <a:ext cx="3931744" cy="1600835"/>
          </a:xfrm>
          <a:prstGeom prst="rect">
            <a:avLst/>
          </a:prstGeo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369" y="987573"/>
            <a:ext cx="6170593" cy="4874403"/>
          </a:xfrm>
          <a:prstGeom prst="rect">
            <a:avLst/>
          </a:prstGeom>
        </p:spPr>
        <p:txBody>
          <a:bodyPr/>
          <a:lstStyle>
            <a:lvl1pPr>
              <a:defRPr sz="42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319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66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66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8" y="2057620"/>
            <a:ext cx="3931744" cy="38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1866"/>
            </a:lvl2pPr>
            <a:lvl3pPr marL="1218905" indent="0">
              <a:buNone/>
              <a:defRPr sz="1600"/>
            </a:lvl3pPr>
            <a:lvl4pPr marL="1828356" indent="0">
              <a:buNone/>
              <a:defRPr sz="1333"/>
            </a:lvl4pPr>
            <a:lvl5pPr marL="2437808" indent="0">
              <a:buNone/>
              <a:defRPr sz="1333"/>
            </a:lvl5pPr>
            <a:lvl6pPr marL="3047261" indent="0">
              <a:buNone/>
              <a:defRPr sz="1333"/>
            </a:lvl6pPr>
            <a:lvl7pPr marL="3656712" indent="0">
              <a:buNone/>
              <a:defRPr sz="1333"/>
            </a:lvl7pPr>
            <a:lvl8pPr marL="4266165" indent="0">
              <a:buNone/>
              <a:defRPr sz="1333"/>
            </a:lvl8pPr>
            <a:lvl9pPr marL="4875617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98" y="456777"/>
            <a:ext cx="3931744" cy="1600835"/>
          </a:xfrm>
          <a:prstGeom prst="rect">
            <a:avLst/>
          </a:prstGeom>
        </p:spPr>
        <p:txBody>
          <a:bodyPr anchor="b"/>
          <a:lstStyle>
            <a:lvl1pPr>
              <a:defRPr sz="42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369" y="987573"/>
            <a:ext cx="6170593" cy="48744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6"/>
            </a:lvl1pPr>
            <a:lvl2pPr marL="609452" indent="0">
              <a:buNone/>
              <a:defRPr sz="3732"/>
            </a:lvl2pPr>
            <a:lvl3pPr marL="1218905" indent="0">
              <a:buNone/>
              <a:defRPr sz="3199"/>
            </a:lvl3pPr>
            <a:lvl4pPr marL="1828356" indent="0">
              <a:buNone/>
              <a:defRPr sz="2665"/>
            </a:lvl4pPr>
            <a:lvl5pPr marL="2437808" indent="0">
              <a:buNone/>
              <a:defRPr sz="2665"/>
            </a:lvl5pPr>
            <a:lvl6pPr marL="3047261" indent="0">
              <a:buNone/>
              <a:defRPr sz="2665"/>
            </a:lvl6pPr>
            <a:lvl7pPr marL="3656712" indent="0">
              <a:buNone/>
              <a:defRPr sz="2665"/>
            </a:lvl7pPr>
            <a:lvl8pPr marL="4266165" indent="0">
              <a:buNone/>
              <a:defRPr sz="2665"/>
            </a:lvl8pPr>
            <a:lvl9pPr marL="4875617" indent="0">
              <a:buNone/>
              <a:defRPr sz="266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98" y="2057620"/>
            <a:ext cx="3931744" cy="38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452" indent="0">
              <a:buNone/>
              <a:defRPr sz="1866"/>
            </a:lvl2pPr>
            <a:lvl3pPr marL="1218905" indent="0">
              <a:buNone/>
              <a:defRPr sz="1600"/>
            </a:lvl3pPr>
            <a:lvl4pPr marL="1828356" indent="0">
              <a:buNone/>
              <a:defRPr sz="1333"/>
            </a:lvl4pPr>
            <a:lvl5pPr marL="2437808" indent="0">
              <a:buNone/>
              <a:defRPr sz="1333"/>
            </a:lvl5pPr>
            <a:lvl6pPr marL="3047261" indent="0">
              <a:buNone/>
              <a:defRPr sz="1333"/>
            </a:lvl6pPr>
            <a:lvl7pPr marL="3656712" indent="0">
              <a:buNone/>
              <a:defRPr sz="1333"/>
            </a:lvl7pPr>
            <a:lvl8pPr marL="4266165" indent="0">
              <a:buNone/>
              <a:defRPr sz="1333"/>
            </a:lvl8pPr>
            <a:lvl9pPr marL="4875617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1825001"/>
            <a:ext cx="10512862" cy="435207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97298" y="65564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31" y="365845"/>
            <a:ext cx="2628214" cy="5811219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845"/>
            <a:ext cx="7681500" cy="5811219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IBM Confidential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3" name="IBM_8bar_neg_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9303" y="6024099"/>
            <a:ext cx="1089000" cy="4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800" y="6215881"/>
            <a:ext cx="1634206" cy="21907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65833" y="6540504"/>
            <a:ext cx="250813" cy="230832"/>
          </a:xfrm>
          <a:prstGeom prst="rect">
            <a:avLst/>
          </a:prstGeom>
        </p:spPr>
        <p:txBody>
          <a:bodyPr anchor="t"/>
          <a:lstStyle>
            <a:lvl1pPr algn="ctr" defTabSz="412581">
              <a:defRPr sz="11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0" y="121851"/>
            <a:ext cx="11685190" cy="1143000"/>
          </a:xfrm>
          <a:prstGeom prst="rect">
            <a:avLst/>
          </a:prstGeom>
        </p:spPr>
        <p:txBody>
          <a:bodyPr lIns="34285" tIns="17145" rIns="34285" bIns="17145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662" y="1828801"/>
            <a:ext cx="11223876" cy="4275139"/>
          </a:xfrm>
          <a:prstGeom prst="rect">
            <a:avLst/>
          </a:prstGeom>
        </p:spPr>
        <p:txBody>
          <a:bodyPr lIns="34290" tIns="17145" rIns="34290" bIns="17145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590" y="1701801"/>
            <a:ext cx="5406676" cy="151015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2416" y="1693865"/>
            <a:ext cx="5406677" cy="151015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UpText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4590" y="1701801"/>
            <a:ext cx="5406676" cy="151015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52416" y="1693865"/>
            <a:ext cx="5406677" cy="151015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Ac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4" hasCustomPrompt="1"/>
          </p:nvPr>
        </p:nvSpPr>
        <p:spPr>
          <a:xfrm>
            <a:off x="4058879" y="1371600"/>
            <a:ext cx="4071068" cy="54864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1371600"/>
            <a:ext cx="4058879" cy="5486400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8129947" y="1371600"/>
            <a:ext cx="4058879" cy="5486400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below to insert picture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05836" y="2148840"/>
            <a:ext cx="3047206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0810" y="2148840"/>
            <a:ext cx="3047206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635783" y="2148840"/>
            <a:ext cx="3047206" cy="128016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Text</a:t>
            </a: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/>
        </p:blipFill>
        <p:spPr>
          <a:xfrm>
            <a:off x="315779" y="6205574"/>
            <a:ext cx="797040" cy="44824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7553" y="548643"/>
            <a:ext cx="11701272" cy="369332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63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Blue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4" y="0"/>
            <a:ext cx="4585893" cy="6858000"/>
          </a:xfrm>
          <a:prstGeom prst="rect">
            <a:avLst/>
          </a:prstGeom>
          <a:solidFill>
            <a:srgbClr val="0D426C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3" rIns="91423" bIns="45713"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7556" y="548643"/>
            <a:ext cx="4098342" cy="369332"/>
          </a:xfrm>
        </p:spPr>
        <p:txBody>
          <a:bodyPr rIns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tretch>
            <a:fillRect/>
          </a:stretch>
        </p:blipFill>
        <p:spPr>
          <a:xfrm>
            <a:off x="45723" y="6033860"/>
            <a:ext cx="871804" cy="83522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487450" y="268819"/>
            <a:ext cx="506711" cy="172508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18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85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553" y="548643"/>
            <a:ext cx="11701272" cy="369332"/>
          </a:xfrm>
          <a:prstGeom prst="rect">
            <a:avLst/>
          </a:prstGeom>
        </p:spPr>
        <p:txBody>
          <a:bodyPr vert="horz" wrap="square" lIns="0" tIns="0" rIns="822816" bIns="0" rtlCol="0" anchor="t" anchorCtr="0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555" y="1500617"/>
            <a:ext cx="11327160" cy="1510157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32226" y="6548969"/>
            <a:ext cx="44242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457118"/>
            <a:fld id="{9B56CEAA-430B-E444-BEC6-7F9CF6806FD6}" type="slidenum">
              <a:rPr lang="en-US" sz="1100" kern="0" spc="-31">
                <a:solidFill>
                  <a:schemeClr val="tx1"/>
                </a:solidFill>
                <a:cs typeface="Arial"/>
              </a:rPr>
              <a:pPr algn="l" defTabSz="457118"/>
              <a:t>‹#›</a:t>
            </a:fld>
            <a:endParaRPr lang="en-US" sz="1100" kern="0" spc="-31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17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0" r:id="rId2"/>
    <p:sldLayoutId id="2147483721" r:id="rId3"/>
    <p:sldLayoutId id="2147483718" r:id="rId4"/>
    <p:sldLayoutId id="2147483722" r:id="rId5"/>
    <p:sldLayoutId id="2147483724" r:id="rId6"/>
    <p:sldLayoutId id="2147483723" r:id="rId7"/>
    <p:sldLayoutId id="2147483686" r:id="rId8"/>
    <p:sldLayoutId id="2147483689" r:id="rId9"/>
    <p:sldLayoutId id="2147483687" r:id="rId10"/>
    <p:sldLayoutId id="2147483690" r:id="rId11"/>
    <p:sldLayoutId id="2147483693" r:id="rId12"/>
    <p:sldLayoutId id="2147483696" r:id="rId13"/>
    <p:sldLayoutId id="2147483680" r:id="rId14"/>
    <p:sldLayoutId id="2147483704" r:id="rId15"/>
    <p:sldLayoutId id="2147483682" r:id="rId16"/>
    <p:sldLayoutId id="2147483711" r:id="rId17"/>
    <p:sldLayoutId id="2147483712" r:id="rId18"/>
    <p:sldLayoutId id="2147483713" r:id="rId19"/>
    <p:sldLayoutId id="2147483703" r:id="rId20"/>
    <p:sldLayoutId id="2147483725" r:id="rId21"/>
    <p:sldLayoutId id="2147483758" r:id="rId22"/>
  </p:sldLayoutIdLst>
  <p:txStyles>
    <p:titleStyle>
      <a:lvl1pPr algn="l" defTabSz="457118" rtl="0" eaLnBrk="1" latinLnBrk="0" hangingPunct="1">
        <a:spcBef>
          <a:spcPct val="0"/>
        </a:spcBef>
        <a:buNone/>
        <a:defRPr sz="2400" b="1" kern="0" spc="-31">
          <a:solidFill>
            <a:srgbClr val="009EE2"/>
          </a:solidFill>
          <a:latin typeface="+mj-lt"/>
          <a:ea typeface="+mj-ea"/>
          <a:cs typeface="+mj-cs"/>
        </a:defRPr>
      </a:lvl1pPr>
    </p:titleStyle>
    <p:bodyStyle>
      <a:lvl1pPr marL="226973" indent="-226973" algn="l" defTabSz="457118" rtl="0" eaLnBrk="1" latinLnBrk="0" hangingPunct="1">
        <a:spcBef>
          <a:spcPct val="20000"/>
        </a:spcBef>
        <a:buFont typeface="Arial" pitchFamily="34" charset="0"/>
        <a:buChar char="–"/>
        <a:defRPr sz="2100" kern="0" spc="-31">
          <a:solidFill>
            <a:schemeClr val="tx1"/>
          </a:solidFill>
          <a:latin typeface="Arial"/>
          <a:ea typeface="+mn-ea"/>
          <a:cs typeface="+mn-cs"/>
        </a:defRPr>
      </a:lvl1pPr>
      <a:lvl2pPr marL="515848" indent="-171418" algn="l" defTabSz="457118" rtl="0" eaLnBrk="1" latinLnBrk="0" hangingPunct="1">
        <a:spcBef>
          <a:spcPct val="20000"/>
        </a:spcBef>
        <a:buFont typeface="Arial" pitchFamily="34" charset="0"/>
        <a:buChar char="•"/>
        <a:defRPr sz="1900" kern="0" spc="-31">
          <a:solidFill>
            <a:schemeClr val="tx1"/>
          </a:solidFill>
          <a:latin typeface="Arial"/>
          <a:ea typeface="+mn-ea"/>
          <a:cs typeface="+mn-cs"/>
        </a:defRPr>
      </a:lvl2pPr>
      <a:lvl3pPr marL="860274" indent="-173007" algn="l" defTabSz="457118" rtl="0" eaLnBrk="1" latinLnBrk="0" hangingPunct="1">
        <a:spcBef>
          <a:spcPct val="20000"/>
        </a:spcBef>
        <a:buFont typeface="Arial" pitchFamily="34" charset="0"/>
        <a:buChar char="–"/>
        <a:defRPr sz="1600" kern="0" spc="-31">
          <a:solidFill>
            <a:schemeClr val="tx1"/>
          </a:solidFill>
          <a:latin typeface="Arial"/>
          <a:ea typeface="+mn-ea"/>
          <a:cs typeface="+mn-cs"/>
        </a:defRPr>
      </a:lvl3pPr>
      <a:lvl4pPr marL="1085660" indent="-117453" algn="l" defTabSz="457118" rtl="0" eaLnBrk="1" latinLnBrk="0" hangingPunct="1">
        <a:spcBef>
          <a:spcPct val="20000"/>
        </a:spcBef>
        <a:buFont typeface="Arial" pitchFamily="34" charset="0"/>
        <a:buChar char="•"/>
        <a:defRPr sz="1500" kern="0" spc="-31">
          <a:solidFill>
            <a:schemeClr val="tx1"/>
          </a:solidFill>
          <a:latin typeface="Arial"/>
          <a:ea typeface="+mn-ea"/>
          <a:cs typeface="+mn-cs"/>
        </a:defRPr>
      </a:lvl4pPr>
      <a:lvl5pPr marL="1484054" indent="-171418" algn="l" defTabSz="457118" rtl="0" eaLnBrk="1" latinLnBrk="0" hangingPunct="1">
        <a:spcBef>
          <a:spcPct val="20000"/>
        </a:spcBef>
        <a:buFont typeface="Arial" pitchFamily="34" charset="0"/>
        <a:buChar char="–"/>
        <a:defRPr sz="1500" kern="0" spc="-31">
          <a:solidFill>
            <a:schemeClr val="tx1"/>
          </a:solidFill>
          <a:latin typeface="Arial"/>
          <a:ea typeface="+mn-ea"/>
          <a:cs typeface="+mn-cs"/>
        </a:defRPr>
      </a:lvl5pPr>
      <a:lvl6pPr marL="2514161" indent="-228561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79" indent="-228561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1" indent="-228561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61" algn="l" defTabSz="4571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8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9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9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1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99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1" algn="l" defTabSz="4571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06295" y="7620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42821" y="587375"/>
            <a:ext cx="11518017" cy="0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52" name="Rectangle 7"/>
          <p:cNvSpPr>
            <a:spLocks noChangeArrowheads="1"/>
          </p:cNvSpPr>
          <p:nvPr userDrawn="1"/>
        </p:nvSpPr>
        <p:spPr bwMode="auto">
          <a:xfrm>
            <a:off x="11426210" y="6527800"/>
            <a:ext cx="60309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191386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fld id="{5850E2F2-4506-674D-870E-42FE5125AD1A}" type="slidenum">
              <a:rPr lang="en-US" sz="1066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pPr defTabSz="1191386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‹#›</a:t>
            </a:fld>
            <a:endParaRPr lang="en-US" sz="1066">
              <a:solidFill>
                <a:srgbClr val="7F7F7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53" name="Rectangle 9"/>
          <p:cNvSpPr>
            <a:spLocks noChangeArrowheads="1"/>
          </p:cNvSpPr>
          <p:nvPr userDrawn="1"/>
        </p:nvSpPr>
        <p:spPr bwMode="black">
          <a:xfrm>
            <a:off x="823180" y="6527806"/>
            <a:ext cx="172251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735" tIns="61367" rIns="122735" bIns="61367"/>
          <a:lstStyle/>
          <a:p>
            <a:pPr defTabSz="1191386" fontAlgn="base">
              <a:spcBef>
                <a:spcPct val="0"/>
              </a:spcBef>
              <a:spcAft>
                <a:spcPct val="0"/>
              </a:spcAft>
            </a:pPr>
            <a:r>
              <a:rPr lang="en-US" sz="1066">
                <a:solidFill>
                  <a:srgbClr val="7F7F7F"/>
                </a:solidFill>
                <a:latin typeface="Arial" charset="0"/>
                <a:ea typeface="MS PGothic" charset="0"/>
                <a:cs typeface="MS PGothic" charset="0"/>
              </a:rPr>
              <a:t>© 2016 IBM Corporation</a:t>
            </a:r>
            <a:endParaRPr lang="en-US" sz="2399">
              <a:solidFill>
                <a:srgbClr val="7F7F7F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2054" name="Picture 10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238" y="193675"/>
            <a:ext cx="889476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329030" y="6491818"/>
            <a:ext cx="38597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11913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48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 kern="1200">
          <a:solidFill>
            <a:srgbClr val="59595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5pPr>
      <a:lvl6pPr marL="609452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6pPr>
      <a:lvl7pPr marL="1218905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7pPr>
      <a:lvl8pPr marL="1828356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8pPr>
      <a:lvl9pPr marL="2437808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04724" indent="-304724" algn="l" rtl="0" eaLnBrk="0" fontAlgn="base" hangingPunct="0">
        <a:lnSpc>
          <a:spcPct val="90000"/>
        </a:lnSpc>
        <a:spcBef>
          <a:spcPts val="1333"/>
        </a:spcBef>
        <a:spcAft>
          <a:spcPct val="0"/>
        </a:spcAft>
        <a:buFont typeface="Arial" charset="0"/>
        <a:buChar char="•"/>
        <a:defRPr sz="37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14171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sz="31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619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sz="253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3067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42514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1986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39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90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43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52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5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56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808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61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712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65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617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06295" y="76200"/>
            <a:ext cx="10102335" cy="5286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342821" y="587375"/>
            <a:ext cx="11518017" cy="0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52" name="Rectangle 7"/>
          <p:cNvSpPr>
            <a:spLocks noChangeArrowheads="1"/>
          </p:cNvSpPr>
          <p:nvPr userDrawn="1"/>
        </p:nvSpPr>
        <p:spPr bwMode="auto">
          <a:xfrm>
            <a:off x="11426210" y="6527800"/>
            <a:ext cx="60309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191386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fld id="{5850E2F2-4506-674D-870E-42FE5125AD1A}" type="slidenum">
              <a:rPr lang="en-US" sz="1066">
                <a:solidFill>
                  <a:srgbClr val="7F7F7F"/>
                </a:solidFill>
                <a:latin typeface="Arial" charset="0"/>
                <a:ea typeface="ＭＳ Ｐゴシック" charset="0"/>
                <a:cs typeface="Arial" charset="0"/>
              </a:rPr>
              <a:pPr defTabSz="1191386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</a:pPr>
              <a:t>‹#›</a:t>
            </a:fld>
            <a:endParaRPr lang="en-US" sz="1066">
              <a:solidFill>
                <a:srgbClr val="7F7F7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53" name="Rectangle 9"/>
          <p:cNvSpPr>
            <a:spLocks noChangeArrowheads="1"/>
          </p:cNvSpPr>
          <p:nvPr userDrawn="1"/>
        </p:nvSpPr>
        <p:spPr bwMode="black">
          <a:xfrm>
            <a:off x="823180" y="6527806"/>
            <a:ext cx="172251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735" tIns="61367" rIns="122735" bIns="61367"/>
          <a:lstStyle/>
          <a:p>
            <a:pPr defTabSz="1191386" fontAlgn="base">
              <a:spcBef>
                <a:spcPct val="0"/>
              </a:spcBef>
              <a:spcAft>
                <a:spcPct val="0"/>
              </a:spcAft>
            </a:pPr>
            <a:r>
              <a:rPr lang="en-US" sz="1066">
                <a:solidFill>
                  <a:srgbClr val="7F7F7F"/>
                </a:solidFill>
                <a:latin typeface="Arial" charset="0"/>
                <a:ea typeface="MS PGothic" charset="0"/>
                <a:cs typeface="MS PGothic" charset="0"/>
              </a:rPr>
              <a:t>© 2016 IBM Corporation</a:t>
            </a:r>
            <a:endParaRPr lang="en-US" sz="2399">
              <a:solidFill>
                <a:srgbClr val="7F7F7F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2054" name="Picture 10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238" y="193675"/>
            <a:ext cx="889476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329030" y="6491818"/>
            <a:ext cx="385979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11913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  <a:ea typeface="ＭＳ Ｐゴシック" charset="0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764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 kern="1200">
          <a:solidFill>
            <a:srgbClr val="59595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33">
          <a:solidFill>
            <a:srgbClr val="595959"/>
          </a:solidFill>
          <a:latin typeface="Calibri Light" panose="020F0302020204030204" pitchFamily="34" charset="0"/>
          <a:ea typeface="ＭＳ Ｐゴシック" charset="0"/>
          <a:cs typeface="ＭＳ Ｐゴシック" charset="0"/>
        </a:defRPr>
      </a:lvl5pPr>
      <a:lvl6pPr marL="609452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6pPr>
      <a:lvl7pPr marL="1218905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7pPr>
      <a:lvl8pPr marL="1828356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8pPr>
      <a:lvl9pPr marL="2437808" algn="l" rtl="0" fontAlgn="base">
        <a:lnSpc>
          <a:spcPct val="90000"/>
        </a:lnSpc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04724" indent="-304724" algn="l" rtl="0" eaLnBrk="0" fontAlgn="base" hangingPunct="0">
        <a:lnSpc>
          <a:spcPct val="90000"/>
        </a:lnSpc>
        <a:spcBef>
          <a:spcPts val="1333"/>
        </a:spcBef>
        <a:spcAft>
          <a:spcPct val="0"/>
        </a:spcAft>
        <a:buFont typeface="Arial" charset="0"/>
        <a:buChar char="•"/>
        <a:defRPr sz="37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14171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sz="3199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619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sz="253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3067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42514" indent="-304724" algn="l" rtl="0" eaLnBrk="0" fontAlgn="base" hangingPunct="0">
        <a:lnSpc>
          <a:spcPct val="90000"/>
        </a:lnSpc>
        <a:spcBef>
          <a:spcPts val="667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1986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61439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70890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80343" indent="-304726" algn="l" defTabSz="121890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52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5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56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808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61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712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65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617" algn="l" defTabSz="121890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StockTrader/stocktrader-helm" TargetMode="External"/><Relationship Id="rId2" Type="http://schemas.openxmlformats.org/officeDocument/2006/relationships/hyperlink" Target="https://github.com/IBMStockTrader/stocktrader-operator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edium.com/cloud-engagement-hub/the-ibm-stock-trader-operator-part-1-usage-9737a04b684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customXml" Target="../ink/ink3.xml"/><Relationship Id="rId4" Type="http://schemas.openxmlformats.org/officeDocument/2006/relationships/image" Target="../media/image19.tiff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401611" y="812800"/>
            <a:ext cx="1986014" cy="507757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IBM Cloud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595" y="545341"/>
            <a:ext cx="5969483" cy="62669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 Hat OpenShift Container Platform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76" y="93121"/>
            <a:ext cx="10803624" cy="415498"/>
          </a:xfrm>
        </p:spPr>
        <p:txBody>
          <a:bodyPr/>
          <a:lstStyle/>
          <a:p>
            <a:r>
              <a:rPr lang="en-US" sz="2700" dirty="0"/>
              <a:t>IBM Stock Trader sample for the OpenShift Container Platform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0966" y="1874971"/>
            <a:ext cx="1143000" cy="685800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Trader (Java)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05197" y="3049214"/>
            <a:ext cx="1143000" cy="57469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6860" y="1881398"/>
            <a:ext cx="1143000" cy="685800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 Quote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99412" y="3962172"/>
            <a:ext cx="1143000" cy="6858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</a:t>
            </a:r>
          </a:p>
          <a:p>
            <a:pPr algn="ctr"/>
            <a:r>
              <a:rPr lang="en-US" dirty="0"/>
              <a:t>ODM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937806" y="1647229"/>
            <a:ext cx="990459" cy="68580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IEX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906812" y="4956280"/>
            <a:ext cx="990458" cy="68580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Slack</a:t>
            </a:r>
          </a:p>
        </p:txBody>
      </p:sp>
      <p:cxnSp>
        <p:nvCxnSpPr>
          <p:cNvPr id="11" name="Straight Connector 10"/>
          <p:cNvCxnSpPr>
            <a:cxnSpLocks/>
            <a:stCxn id="3" idx="2"/>
            <a:endCxn id="97" idx="0"/>
          </p:cNvCxnSpPr>
          <p:nvPr/>
        </p:nvCxnSpPr>
        <p:spPr>
          <a:xfrm>
            <a:off x="2842466" y="2560771"/>
            <a:ext cx="2340" cy="35333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  <a:stCxn id="142" idx="3"/>
            <a:endCxn id="6" idx="1"/>
          </p:cNvCxnSpPr>
          <p:nvPr/>
        </p:nvCxnSpPr>
        <p:spPr>
          <a:xfrm>
            <a:off x="5540433" y="2219579"/>
            <a:ext cx="836427" cy="4719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endCxn id="7" idx="1"/>
          </p:cNvCxnSpPr>
          <p:nvPr/>
        </p:nvCxnSpPr>
        <p:spPr>
          <a:xfrm>
            <a:off x="5486581" y="3612301"/>
            <a:ext cx="912831" cy="692771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17935" y="2912265"/>
            <a:ext cx="1143000" cy="685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28" name="Straight Connector 27"/>
          <p:cNvCxnSpPr>
            <a:stCxn id="27" idx="3"/>
            <a:endCxn id="3" idx="1"/>
          </p:cNvCxnSpPr>
          <p:nvPr/>
        </p:nvCxnSpPr>
        <p:spPr>
          <a:xfrm flipV="1">
            <a:off x="1360935" y="2217871"/>
            <a:ext cx="910031" cy="103729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90573" y="2718694"/>
            <a:ext cx="90392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i="1" kern="0" spc="-30" dirty="0">
                <a:latin typeface="Arial"/>
                <a:cs typeface="Arial"/>
              </a:rPr>
              <a:t>POST/GET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825742" y="1309897"/>
            <a:ext cx="1276618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Connect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851137" y="4956280"/>
            <a:ext cx="1225829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Functions</a:t>
            </a:r>
            <a:endParaRPr lang="en-US" sz="1300" dirty="0"/>
          </a:p>
        </p:txBody>
      </p:sp>
      <p:cxnSp>
        <p:nvCxnSpPr>
          <p:cNvPr id="37" name="Straight Connector 36"/>
          <p:cNvCxnSpPr>
            <a:cxnSpLocks/>
            <a:stCxn id="26" idx="3"/>
            <a:endCxn id="8" idx="1"/>
          </p:cNvCxnSpPr>
          <p:nvPr/>
        </p:nvCxnSpPr>
        <p:spPr>
          <a:xfrm>
            <a:off x="10102360" y="1652797"/>
            <a:ext cx="835446" cy="337332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29" idx="3"/>
            <a:endCxn id="9" idx="1"/>
          </p:cNvCxnSpPr>
          <p:nvPr/>
        </p:nvCxnSpPr>
        <p:spPr>
          <a:xfrm>
            <a:off x="10076966" y="5299180"/>
            <a:ext cx="829846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02730" y="2266558"/>
            <a:ext cx="35714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19309" y="4286029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76265" y="2752158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396823" y="925868"/>
            <a:ext cx="1143000" cy="613639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</a:t>
            </a:r>
          </a:p>
          <a:p>
            <a:pPr algn="ctr"/>
            <a:r>
              <a:rPr lang="en-US" dirty="0"/>
              <a:t>DB2</a:t>
            </a:r>
          </a:p>
        </p:txBody>
      </p:sp>
      <p:cxnSp>
        <p:nvCxnSpPr>
          <p:cNvPr id="32" name="Straight Connector 31"/>
          <p:cNvCxnSpPr>
            <a:cxnSpLocks/>
            <a:stCxn id="142" idx="0"/>
            <a:endCxn id="30" idx="2"/>
          </p:cNvCxnSpPr>
          <p:nvPr/>
        </p:nvCxnSpPr>
        <p:spPr>
          <a:xfrm flipH="1" flipV="1">
            <a:off x="4968323" y="1539507"/>
            <a:ext cx="610" cy="337172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401205" y="3964243"/>
            <a:ext cx="1143000" cy="6858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</a:t>
            </a:r>
          </a:p>
          <a:p>
            <a:pPr algn="ctr"/>
            <a:r>
              <a:rPr lang="en-US" dirty="0"/>
              <a:t>MQ</a:t>
            </a:r>
          </a:p>
        </p:txBody>
      </p:sp>
      <p:cxnSp>
        <p:nvCxnSpPr>
          <p:cNvPr id="34" name="Straight Connector 33"/>
          <p:cNvCxnSpPr>
            <a:cxnSpLocks/>
            <a:stCxn id="5" idx="2"/>
            <a:endCxn id="33" idx="0"/>
          </p:cNvCxnSpPr>
          <p:nvPr/>
        </p:nvCxnSpPr>
        <p:spPr>
          <a:xfrm flipH="1">
            <a:off x="4972705" y="3623913"/>
            <a:ext cx="3992" cy="34033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35517" y="3771106"/>
            <a:ext cx="347531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JMS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53637" y="1519561"/>
            <a:ext cx="96885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200" i="1" kern="0" spc="-30" dirty="0">
                <a:latin typeface="Arial"/>
                <a:cs typeface="Arial"/>
              </a:rPr>
              <a:t>Insert, Select,</a:t>
            </a:r>
          </a:p>
          <a:p>
            <a:r>
              <a:rPr lang="en-US" sz="1200" i="1" kern="0" spc="-30" dirty="0">
                <a:latin typeface="Arial"/>
                <a:cs typeface="Arial"/>
              </a:rPr>
              <a:t>Update, Delete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376860" y="932515"/>
            <a:ext cx="1143000" cy="591398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Redis</a:t>
            </a:r>
          </a:p>
        </p:txBody>
      </p:sp>
      <p:cxnSp>
        <p:nvCxnSpPr>
          <p:cNvPr id="46" name="Straight Connector 45"/>
          <p:cNvCxnSpPr>
            <a:cxnSpLocks/>
            <a:stCxn id="6" idx="0"/>
            <a:endCxn id="45" idx="2"/>
          </p:cNvCxnSpPr>
          <p:nvPr/>
        </p:nvCxnSpPr>
        <p:spPr>
          <a:xfrm flipV="1">
            <a:off x="6948360" y="1523913"/>
            <a:ext cx="0" cy="357485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12565" y="1528404"/>
            <a:ext cx="30585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200" i="1" kern="0" spc="-30" dirty="0">
                <a:latin typeface="Arial"/>
                <a:cs typeface="Arial"/>
              </a:rPr>
              <a:t>GET</a:t>
            </a:r>
          </a:p>
          <a:p>
            <a:r>
              <a:rPr lang="en-US" sz="1200" i="1" kern="0" spc="-30" dirty="0">
                <a:latin typeface="Arial"/>
                <a:cs typeface="Arial"/>
              </a:rPr>
              <a:t>SET</a:t>
            </a:r>
          </a:p>
        </p:txBody>
      </p:sp>
      <p:cxnSp>
        <p:nvCxnSpPr>
          <p:cNvPr id="59" name="Straight Connector 58"/>
          <p:cNvCxnSpPr>
            <a:cxnSpLocks/>
            <a:stCxn id="6" idx="3"/>
            <a:endCxn id="26" idx="1"/>
          </p:cNvCxnSpPr>
          <p:nvPr/>
        </p:nvCxnSpPr>
        <p:spPr>
          <a:xfrm flipV="1">
            <a:off x="7519860" y="1652797"/>
            <a:ext cx="1305882" cy="571501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  <a:stCxn id="60" idx="3"/>
            <a:endCxn id="29" idx="1"/>
          </p:cNvCxnSpPr>
          <p:nvPr/>
        </p:nvCxnSpPr>
        <p:spPr>
          <a:xfrm>
            <a:off x="7547849" y="5299180"/>
            <a:ext cx="1303288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372915" y="5020631"/>
            <a:ext cx="1213655" cy="685800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Messaging</a:t>
            </a:r>
          </a:p>
        </p:txBody>
      </p:sp>
      <p:cxnSp>
        <p:nvCxnSpPr>
          <p:cNvPr id="75" name="Straight Connector 74"/>
          <p:cNvCxnSpPr>
            <a:cxnSpLocks/>
            <a:stCxn id="33" idx="2"/>
            <a:endCxn id="74" idx="0"/>
          </p:cNvCxnSpPr>
          <p:nvPr/>
        </p:nvCxnSpPr>
        <p:spPr>
          <a:xfrm>
            <a:off x="4972705" y="4650043"/>
            <a:ext cx="7038" cy="370588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FC357A0-B537-3846-9CB5-66D95B8D76A8}"/>
              </a:ext>
            </a:extLst>
          </p:cNvPr>
          <p:cNvSpPr/>
          <p:nvPr/>
        </p:nvSpPr>
        <p:spPr>
          <a:xfrm>
            <a:off x="2273573" y="3977759"/>
            <a:ext cx="1143000" cy="685800"/>
          </a:xfrm>
          <a:prstGeom prst="roundRect">
            <a:avLst/>
          </a:prstGeom>
          <a:solidFill>
            <a:srgbClr val="F8EE0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Tradr (Node)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DB6833-EB7B-634E-8F79-7E9380D0A847}"/>
              </a:ext>
            </a:extLst>
          </p:cNvPr>
          <p:cNvCxnSpPr>
            <a:cxnSpLocks/>
            <a:stCxn id="50" idx="0"/>
            <a:endCxn id="97" idx="2"/>
          </p:cNvCxnSpPr>
          <p:nvPr/>
        </p:nvCxnSpPr>
        <p:spPr>
          <a:xfrm flipH="1" flipV="1">
            <a:off x="2844806" y="3599905"/>
            <a:ext cx="267" cy="37785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A720D8A-AE86-BE49-9ED3-8FA31BB6976C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1360935" y="3255165"/>
            <a:ext cx="912638" cy="106549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5C62E23-9FA9-0344-B0B7-574AB1982F03}"/>
              </a:ext>
            </a:extLst>
          </p:cNvPr>
          <p:cNvSpPr/>
          <p:nvPr/>
        </p:nvSpPr>
        <p:spPr>
          <a:xfrm>
            <a:off x="6404849" y="4956280"/>
            <a:ext cx="1143000" cy="685800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</a:t>
            </a:r>
            <a:r>
              <a:rPr lang="en-US" sz="1600" dirty="0"/>
              <a:t>(Slack)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8ACFFE-F6D1-E442-BE1E-639AA558E35A}"/>
              </a:ext>
            </a:extLst>
          </p:cNvPr>
          <p:cNvSpPr txBox="1"/>
          <p:nvPr/>
        </p:nvSpPr>
        <p:spPr>
          <a:xfrm>
            <a:off x="5056942" y="4823558"/>
            <a:ext cx="89030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onMessage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2AFB515-7DE1-6940-9E22-5C26D4D2F603}"/>
              </a:ext>
            </a:extLst>
          </p:cNvPr>
          <p:cNvSpPr/>
          <p:nvPr/>
        </p:nvSpPr>
        <p:spPr>
          <a:xfrm>
            <a:off x="6404849" y="6064264"/>
            <a:ext cx="1143000" cy="685800"/>
          </a:xfrm>
          <a:prstGeom prst="roundRect">
            <a:avLst/>
          </a:prstGeom>
          <a:solidFill>
            <a:srgbClr val="7030A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</a:t>
            </a:r>
            <a:r>
              <a:rPr lang="en-US" sz="1600" dirty="0"/>
              <a:t>(Twitter)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6C92DC-44E4-9E48-9D9B-A0C376868592}"/>
              </a:ext>
            </a:extLst>
          </p:cNvPr>
          <p:cNvSpPr txBox="1"/>
          <p:nvPr/>
        </p:nvSpPr>
        <p:spPr>
          <a:xfrm>
            <a:off x="4417627" y="1539507"/>
            <a:ext cx="454292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JDBC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01F8815-6DE0-EC4F-A9D3-4FF22B0DD633}"/>
              </a:ext>
            </a:extLst>
          </p:cNvPr>
          <p:cNvSpPr/>
          <p:nvPr/>
        </p:nvSpPr>
        <p:spPr>
          <a:xfrm>
            <a:off x="10906811" y="6064264"/>
            <a:ext cx="990458" cy="68580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Twitter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27E334C-F5C4-CA41-AA29-8C5070EB55B4}"/>
              </a:ext>
            </a:extLst>
          </p:cNvPr>
          <p:cNvCxnSpPr>
            <a:cxnSpLocks/>
            <a:stCxn id="63" idx="3"/>
            <a:endCxn id="67" idx="1"/>
          </p:cNvCxnSpPr>
          <p:nvPr/>
        </p:nvCxnSpPr>
        <p:spPr>
          <a:xfrm>
            <a:off x="7547849" y="6407164"/>
            <a:ext cx="3358962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45ACD54-B04B-B049-934D-790A98750F7D}"/>
              </a:ext>
            </a:extLst>
          </p:cNvPr>
          <p:cNvSpPr txBox="1"/>
          <p:nvPr/>
        </p:nvSpPr>
        <p:spPr>
          <a:xfrm>
            <a:off x="5040274" y="3771106"/>
            <a:ext cx="25776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Put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A844AA-1D28-FE4F-8C83-CE8EAEF89BB5}"/>
              </a:ext>
            </a:extLst>
          </p:cNvPr>
          <p:cNvCxnSpPr>
            <a:cxnSpLocks/>
            <a:stCxn id="74" idx="3"/>
            <a:endCxn id="16" idx="1"/>
          </p:cNvCxnSpPr>
          <p:nvPr/>
        </p:nvCxnSpPr>
        <p:spPr>
          <a:xfrm>
            <a:off x="5586570" y="5363531"/>
            <a:ext cx="609606" cy="37637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199C97A-C6D6-B34F-9DBA-486F3D79CFFC}"/>
              </a:ext>
            </a:extLst>
          </p:cNvPr>
          <p:cNvSpPr txBox="1"/>
          <p:nvPr/>
        </p:nvSpPr>
        <p:spPr>
          <a:xfrm>
            <a:off x="4507899" y="4826802"/>
            <a:ext cx="38760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MDB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4BB809-9639-DA4F-85C0-09ECA15EF8B4}"/>
              </a:ext>
            </a:extLst>
          </p:cNvPr>
          <p:cNvSpPr txBox="1"/>
          <p:nvPr/>
        </p:nvSpPr>
        <p:spPr>
          <a:xfrm>
            <a:off x="10520985" y="1981682"/>
            <a:ext cx="35714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E3AF497-D683-3F48-B7DC-0C053B83D835}"/>
              </a:ext>
            </a:extLst>
          </p:cNvPr>
          <p:cNvSpPr txBox="1"/>
          <p:nvPr/>
        </p:nvSpPr>
        <p:spPr>
          <a:xfrm>
            <a:off x="10404606" y="5042246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80C5C6-EF99-D741-9952-4C416BCFBFA6}"/>
              </a:ext>
            </a:extLst>
          </p:cNvPr>
          <p:cNvSpPr txBox="1"/>
          <p:nvPr/>
        </p:nvSpPr>
        <p:spPr>
          <a:xfrm>
            <a:off x="10404778" y="6141235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8411D0-B9C4-4B4D-8DF4-C66BFF5A3365}"/>
              </a:ext>
            </a:extLst>
          </p:cNvPr>
          <p:cNvSpPr txBox="1"/>
          <p:nvPr/>
        </p:nvSpPr>
        <p:spPr>
          <a:xfrm>
            <a:off x="5717090" y="5726132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24877-A211-AB45-A0B9-443A95C3A15C}"/>
              </a:ext>
            </a:extLst>
          </p:cNvPr>
          <p:cNvSpPr txBox="1"/>
          <p:nvPr/>
        </p:nvSpPr>
        <p:spPr>
          <a:xfrm>
            <a:off x="8348585" y="5042246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5265DEA-B38E-B945-805A-539C6E694BC3}"/>
              </a:ext>
            </a:extLst>
          </p:cNvPr>
          <p:cNvSpPr/>
          <p:nvPr/>
        </p:nvSpPr>
        <p:spPr>
          <a:xfrm>
            <a:off x="8825742" y="3895775"/>
            <a:ext cx="1276618" cy="9277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Watson Tone Analyzer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0C1DF8-1A77-BE42-8D9F-8D8B4CD9C41D}"/>
              </a:ext>
            </a:extLst>
          </p:cNvPr>
          <p:cNvSpPr txBox="1"/>
          <p:nvPr/>
        </p:nvSpPr>
        <p:spPr>
          <a:xfrm>
            <a:off x="7882424" y="3428401"/>
            <a:ext cx="92236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GET, POST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86602-77AC-1B4C-AC35-FC4A9F5EB5F9}"/>
              </a:ext>
            </a:extLst>
          </p:cNvPr>
          <p:cNvSpPr txBox="1"/>
          <p:nvPr/>
        </p:nvSpPr>
        <p:spPr>
          <a:xfrm>
            <a:off x="6330292" y="5633377"/>
            <a:ext cx="129065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i="1" kern="0" spc="-30" dirty="0">
                <a:solidFill>
                  <a:srgbClr val="FF0000"/>
                </a:solidFill>
                <a:latin typeface="Arial"/>
                <a:cs typeface="Arial"/>
              </a:rPr>
              <a:t>Uses an Istio routing rule here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4549238-D184-3344-923B-2273598BE4D6}"/>
              </a:ext>
            </a:extLst>
          </p:cNvPr>
          <p:cNvSpPr/>
          <p:nvPr/>
        </p:nvSpPr>
        <p:spPr>
          <a:xfrm>
            <a:off x="2182566" y="4994647"/>
            <a:ext cx="1380994" cy="6858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 Event Streams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B4CCD6-E22A-F84C-882C-F8EEDACBBD67}"/>
              </a:ext>
            </a:extLst>
          </p:cNvPr>
          <p:cNvCxnSpPr>
            <a:cxnSpLocks/>
          </p:cNvCxnSpPr>
          <p:nvPr/>
        </p:nvCxnSpPr>
        <p:spPr>
          <a:xfrm flipH="1">
            <a:off x="3543422" y="2454584"/>
            <a:ext cx="884842" cy="2643444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F9AAA7A-4EEB-DF45-8959-9570607788C0}"/>
              </a:ext>
            </a:extLst>
          </p:cNvPr>
          <p:cNvSpPr/>
          <p:nvPr/>
        </p:nvSpPr>
        <p:spPr>
          <a:xfrm>
            <a:off x="2302431" y="6023998"/>
            <a:ext cx="1143000" cy="685800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Trade History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8C988F-14AB-854D-BC2A-22E936FB1AFA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2873063" y="5680447"/>
            <a:ext cx="868" cy="343551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D02D35D-39AB-5F48-998E-B1D1E747432B}"/>
              </a:ext>
            </a:extLst>
          </p:cNvPr>
          <p:cNvSpPr/>
          <p:nvPr/>
        </p:nvSpPr>
        <p:spPr>
          <a:xfrm>
            <a:off x="4410731" y="6026321"/>
            <a:ext cx="1137466" cy="6858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CAD3B5-51CB-594A-B21B-55D4AB420DCD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3445431" y="6366898"/>
            <a:ext cx="965300" cy="2323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AFC9165-46E3-4B4B-9E81-A7744AE6857C}"/>
              </a:ext>
            </a:extLst>
          </p:cNvPr>
          <p:cNvSpPr txBox="1"/>
          <p:nvPr/>
        </p:nvSpPr>
        <p:spPr>
          <a:xfrm>
            <a:off x="2929630" y="5822968"/>
            <a:ext cx="62068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Receive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8C2D88-4A4C-B344-9544-DC7A4EC902DD}"/>
              </a:ext>
            </a:extLst>
          </p:cNvPr>
          <p:cNvSpPr txBox="1"/>
          <p:nvPr/>
        </p:nvSpPr>
        <p:spPr>
          <a:xfrm>
            <a:off x="2682802" y="4773322"/>
            <a:ext cx="1245279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Kafka Send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E68E03-9F05-6E4E-A556-44A60E00DCD1}"/>
              </a:ext>
            </a:extLst>
          </p:cNvPr>
          <p:cNvSpPr txBox="1"/>
          <p:nvPr/>
        </p:nvSpPr>
        <p:spPr>
          <a:xfrm>
            <a:off x="4012383" y="6115743"/>
            <a:ext cx="35714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FF369E-F0C9-AC44-9E87-B94C5057962C}"/>
              </a:ext>
            </a:extLst>
          </p:cNvPr>
          <p:cNvSpPr txBox="1"/>
          <p:nvPr/>
        </p:nvSpPr>
        <p:spPr>
          <a:xfrm>
            <a:off x="6477374" y="1519561"/>
            <a:ext cx="39914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Jedis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17A6A6-BF4B-7C42-9D29-B8308EF81A4B}"/>
              </a:ext>
            </a:extLst>
          </p:cNvPr>
          <p:cNvSpPr txBox="1"/>
          <p:nvPr/>
        </p:nvSpPr>
        <p:spPr>
          <a:xfrm>
            <a:off x="10175217" y="6465297"/>
            <a:ext cx="691536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Twitter4J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182461-58C8-BB45-8E2E-218F038A2342}"/>
              </a:ext>
            </a:extLst>
          </p:cNvPr>
          <p:cNvSpPr txBox="1"/>
          <p:nvPr/>
        </p:nvSpPr>
        <p:spPr>
          <a:xfrm>
            <a:off x="2373023" y="5828194"/>
            <a:ext cx="43922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Kafka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42742A7-2F47-E841-904D-3656BC7B7989}"/>
              </a:ext>
            </a:extLst>
          </p:cNvPr>
          <p:cNvSpPr/>
          <p:nvPr/>
        </p:nvSpPr>
        <p:spPr>
          <a:xfrm>
            <a:off x="228381" y="887338"/>
            <a:ext cx="1143000" cy="685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loopctl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A801E2D3-A919-E34D-8405-34B3E3AE0B43}"/>
              </a:ext>
            </a:extLst>
          </p:cNvPr>
          <p:cNvSpPr/>
          <p:nvPr/>
        </p:nvSpPr>
        <p:spPr>
          <a:xfrm>
            <a:off x="2271526" y="936564"/>
            <a:ext cx="1143000" cy="587349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Looper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8D97BF9-C35E-E946-A391-F3739F40AC99}"/>
              </a:ext>
            </a:extLst>
          </p:cNvPr>
          <p:cNvCxnSpPr>
            <a:cxnSpLocks/>
            <a:stCxn id="106" idx="3"/>
            <a:endCxn id="121" idx="1"/>
          </p:cNvCxnSpPr>
          <p:nvPr/>
        </p:nvCxnSpPr>
        <p:spPr>
          <a:xfrm>
            <a:off x="1371381" y="1230238"/>
            <a:ext cx="900145" cy="1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12A4646-9E9A-7E49-97D6-A677D52B3A8F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2843026" y="1523913"/>
            <a:ext cx="0" cy="228557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AF1A127-328C-AF45-A345-B926999C6103}"/>
              </a:ext>
            </a:extLst>
          </p:cNvPr>
          <p:cNvCxnSpPr>
            <a:cxnSpLocks/>
          </p:cNvCxnSpPr>
          <p:nvPr/>
        </p:nvCxnSpPr>
        <p:spPr>
          <a:xfrm>
            <a:off x="1956089" y="3477633"/>
            <a:ext cx="12790" cy="2889265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F3846B8-9F7C-B349-97A4-CB3799D8AA40}"/>
              </a:ext>
            </a:extLst>
          </p:cNvPr>
          <p:cNvSpPr txBox="1"/>
          <p:nvPr/>
        </p:nvSpPr>
        <p:spPr>
          <a:xfrm>
            <a:off x="2006984" y="6146847"/>
            <a:ext cx="305853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200" i="1" kern="0" spc="-30" dirty="0">
                <a:latin typeface="Arial"/>
                <a:cs typeface="Arial"/>
              </a:rPr>
              <a:t>GET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95AE4E-CE2B-6D4F-A105-5A725C137F3B}"/>
              </a:ext>
            </a:extLst>
          </p:cNvPr>
          <p:cNvSpPr/>
          <p:nvPr/>
        </p:nvSpPr>
        <p:spPr>
          <a:xfrm>
            <a:off x="6196176" y="4684694"/>
            <a:ext cx="1518272" cy="211042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050" dirty="0">
                <a:solidFill>
                  <a:srgbClr val="FF0000"/>
                </a:solidFill>
              </a:rPr>
              <a:t>Notification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FF0000"/>
                </a:solidFill>
              </a:rPr>
              <a:t>Service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922834-EFF1-3349-BC81-574F1F285EFE}"/>
              </a:ext>
            </a:extLst>
          </p:cNvPr>
          <p:cNvSpPr txBox="1"/>
          <p:nvPr/>
        </p:nvSpPr>
        <p:spPr>
          <a:xfrm>
            <a:off x="3910989" y="6406520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A5A3E-7DB3-074D-A9DC-70929F0FC51A}"/>
              </a:ext>
            </a:extLst>
          </p:cNvPr>
          <p:cNvSpPr txBox="1"/>
          <p:nvPr/>
        </p:nvSpPr>
        <p:spPr>
          <a:xfrm>
            <a:off x="59484" y="3982397"/>
            <a:ext cx="1651042" cy="28315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1" kern="0" spc="-30" dirty="0">
                <a:latin typeface="Arial"/>
                <a:cs typeface="Arial"/>
              </a:rPr>
              <a:t>Legend: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kern="0" spc="-30" dirty="0">
                <a:latin typeface="Arial"/>
                <a:cs typeface="Arial"/>
              </a:rPr>
              <a:t>Blue</a:t>
            </a:r>
            <a:r>
              <a:rPr lang="en-US" sz="1600" kern="0" spc="-30" dirty="0">
                <a:latin typeface="Arial"/>
                <a:cs typeface="Arial"/>
              </a:rPr>
              <a:t>:</a:t>
            </a:r>
            <a:br>
              <a:rPr lang="en-US" sz="1600" kern="0" spc="-30" dirty="0">
                <a:latin typeface="Arial"/>
                <a:cs typeface="Arial"/>
              </a:rPr>
            </a:br>
            <a:r>
              <a:rPr lang="en-US" sz="1600" kern="0" spc="-30" dirty="0">
                <a:latin typeface="Arial"/>
                <a:cs typeface="Arial"/>
              </a:rPr>
              <a:t>  Open Liberty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kern="0" spc="-30" dirty="0">
                <a:latin typeface="Arial"/>
                <a:cs typeface="Arial"/>
              </a:rPr>
              <a:t>Purple</a:t>
            </a:r>
            <a:r>
              <a:rPr lang="en-US" sz="1600" kern="0" spc="-30" dirty="0">
                <a:latin typeface="Arial"/>
                <a:cs typeface="Arial"/>
              </a:rPr>
              <a:t>:</a:t>
            </a:r>
            <a:br>
              <a:rPr lang="en-US" sz="1600" kern="0" spc="-30" dirty="0">
                <a:latin typeface="Arial"/>
                <a:cs typeface="Arial"/>
              </a:rPr>
            </a:br>
            <a:r>
              <a:rPr lang="en-US" sz="1600" kern="0" spc="-30" dirty="0">
                <a:latin typeface="Arial"/>
                <a:cs typeface="Arial"/>
              </a:rPr>
              <a:t>  tWAS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kern="0" spc="-30" dirty="0">
                <a:latin typeface="Arial"/>
                <a:cs typeface="Arial"/>
              </a:rPr>
              <a:t>Red</a:t>
            </a:r>
            <a:r>
              <a:rPr lang="en-US" sz="1600" kern="0" spc="-30" dirty="0">
                <a:latin typeface="Arial"/>
                <a:cs typeface="Arial"/>
              </a:rPr>
              <a:t>:</a:t>
            </a:r>
            <a:br>
              <a:rPr lang="en-US" sz="1600" kern="0" spc="-30" dirty="0">
                <a:latin typeface="Arial"/>
                <a:cs typeface="Arial"/>
              </a:rPr>
            </a:br>
            <a:r>
              <a:rPr lang="en-US" sz="1600" kern="0" spc="-30" dirty="0">
                <a:latin typeface="Arial"/>
                <a:cs typeface="Arial"/>
              </a:rPr>
              <a:t>  Quarkus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kern="0" spc="-30" dirty="0">
                <a:latin typeface="Arial"/>
                <a:cs typeface="Arial"/>
              </a:rPr>
              <a:t>Yellow</a:t>
            </a:r>
            <a:r>
              <a:rPr lang="en-US" sz="1600" kern="0" spc="-30" dirty="0">
                <a:latin typeface="Arial"/>
                <a:cs typeface="Arial"/>
              </a:rPr>
              <a:t>:</a:t>
            </a:r>
            <a:br>
              <a:rPr lang="en-US" sz="1600" kern="0" spc="-30" dirty="0">
                <a:latin typeface="Arial"/>
                <a:cs typeface="Arial"/>
              </a:rPr>
            </a:br>
            <a:r>
              <a:rPr lang="en-US" sz="1600" kern="0" spc="-30" dirty="0">
                <a:latin typeface="Arial"/>
                <a:cs typeface="Arial"/>
              </a:rPr>
              <a:t>  Node.js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kern="0" spc="-30" dirty="0">
                <a:latin typeface="Arial"/>
                <a:cs typeface="Arial"/>
              </a:rPr>
              <a:t>Green</a:t>
            </a:r>
            <a:r>
              <a:rPr lang="en-US" sz="1600" kern="0" spc="-30" dirty="0">
                <a:latin typeface="Arial"/>
                <a:cs typeface="Arial"/>
              </a:rPr>
              <a:t>:</a:t>
            </a:r>
            <a:br>
              <a:rPr lang="en-US" sz="1600" kern="0" spc="-30" dirty="0">
                <a:latin typeface="Arial"/>
                <a:cs typeface="Arial"/>
              </a:rPr>
            </a:br>
            <a:r>
              <a:rPr lang="en-US" sz="1600" kern="0" spc="-30" dirty="0">
                <a:latin typeface="Arial"/>
                <a:cs typeface="Arial"/>
              </a:rPr>
              <a:t>  Dependency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17E8847F-07EA-5D49-B20B-D1A4C643FE61}"/>
              </a:ext>
            </a:extLst>
          </p:cNvPr>
          <p:cNvSpPr/>
          <p:nvPr/>
        </p:nvSpPr>
        <p:spPr>
          <a:xfrm>
            <a:off x="2244180" y="2914105"/>
            <a:ext cx="1201251" cy="685800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6C649C92-31C1-5047-A205-2BE1E0E0E3B0}"/>
              </a:ext>
            </a:extLst>
          </p:cNvPr>
          <p:cNvSpPr/>
          <p:nvPr/>
        </p:nvSpPr>
        <p:spPr>
          <a:xfrm>
            <a:off x="4397433" y="1876679"/>
            <a:ext cx="1143000" cy="685800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Portfolio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3AC1BE4-2459-9944-9EE2-536B751ACD98}"/>
              </a:ext>
            </a:extLst>
          </p:cNvPr>
          <p:cNvCxnSpPr>
            <a:cxnSpLocks/>
          </p:cNvCxnSpPr>
          <p:nvPr/>
        </p:nvCxnSpPr>
        <p:spPr>
          <a:xfrm flipH="1">
            <a:off x="1942471" y="1735005"/>
            <a:ext cx="930594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C98386A-8211-274F-8ED7-95BE1633B1DF}"/>
              </a:ext>
            </a:extLst>
          </p:cNvPr>
          <p:cNvCxnSpPr>
            <a:cxnSpLocks/>
          </p:cNvCxnSpPr>
          <p:nvPr/>
        </p:nvCxnSpPr>
        <p:spPr>
          <a:xfrm>
            <a:off x="1942471" y="1762577"/>
            <a:ext cx="0" cy="1363251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4A90C44-69E1-A74F-9EDD-2D7F0EB6E0BC}"/>
              </a:ext>
            </a:extLst>
          </p:cNvPr>
          <p:cNvCxnSpPr>
            <a:cxnSpLocks/>
          </p:cNvCxnSpPr>
          <p:nvPr/>
        </p:nvCxnSpPr>
        <p:spPr>
          <a:xfrm flipV="1">
            <a:off x="1950390" y="3118940"/>
            <a:ext cx="284926" cy="6888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D7EE6C4-D39A-3C42-899E-5822BACE67BE}"/>
              </a:ext>
            </a:extLst>
          </p:cNvPr>
          <p:cNvCxnSpPr>
            <a:cxnSpLocks/>
            <a:stCxn id="97" idx="3"/>
            <a:endCxn id="142" idx="1"/>
          </p:cNvCxnSpPr>
          <p:nvPr/>
        </p:nvCxnSpPr>
        <p:spPr>
          <a:xfrm flipV="1">
            <a:off x="3445431" y="2219579"/>
            <a:ext cx="952002" cy="1037426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C36B9F1-48FA-5940-B5F7-A10B173B7C50}"/>
              </a:ext>
            </a:extLst>
          </p:cNvPr>
          <p:cNvCxnSpPr>
            <a:cxnSpLocks/>
            <a:stCxn id="97" idx="3"/>
            <a:endCxn id="5" idx="1"/>
          </p:cNvCxnSpPr>
          <p:nvPr/>
        </p:nvCxnSpPr>
        <p:spPr>
          <a:xfrm>
            <a:off x="3445431" y="3257005"/>
            <a:ext cx="959766" cy="79559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14A3D391-DA4F-F941-A2F9-40014DB6E3CA}"/>
              </a:ext>
            </a:extLst>
          </p:cNvPr>
          <p:cNvSpPr txBox="1"/>
          <p:nvPr/>
        </p:nvSpPr>
        <p:spPr>
          <a:xfrm>
            <a:off x="2894056" y="2711285"/>
            <a:ext cx="910506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i="1" kern="0" spc="-30" dirty="0">
                <a:latin typeface="Arial"/>
                <a:cs typeface="Arial"/>
              </a:rPr>
              <a:t>PUT/DELETE</a:t>
            </a: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ADC9FC54-978B-8248-94CA-89F32849C317}"/>
              </a:ext>
            </a:extLst>
          </p:cNvPr>
          <p:cNvSpPr/>
          <p:nvPr/>
        </p:nvSpPr>
        <p:spPr>
          <a:xfrm>
            <a:off x="8833769" y="3051155"/>
            <a:ext cx="1261065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Cloudant</a:t>
            </a: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3605A93-4320-9C43-9B75-AA22335FB92E}"/>
              </a:ext>
            </a:extLst>
          </p:cNvPr>
          <p:cNvCxnSpPr>
            <a:cxnSpLocks/>
            <a:stCxn id="115" idx="3"/>
            <a:endCxn id="210" idx="1"/>
          </p:cNvCxnSpPr>
          <p:nvPr/>
        </p:nvCxnSpPr>
        <p:spPr>
          <a:xfrm>
            <a:off x="7563401" y="3266627"/>
            <a:ext cx="1270368" cy="127428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AC8B399-9EBA-424C-A070-EC1287D029D7}"/>
              </a:ext>
            </a:extLst>
          </p:cNvPr>
          <p:cNvCxnSpPr>
            <a:cxnSpLocks/>
            <a:stCxn id="5" idx="3"/>
            <a:endCxn id="56" idx="1"/>
          </p:cNvCxnSpPr>
          <p:nvPr/>
        </p:nvCxnSpPr>
        <p:spPr>
          <a:xfrm>
            <a:off x="5548197" y="3336564"/>
            <a:ext cx="3277545" cy="1023103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A4E3BDF-98CB-5841-B9FF-7D1DCC6598F0}"/>
              </a:ext>
            </a:extLst>
          </p:cNvPr>
          <p:cNvCxnSpPr>
            <a:cxnSpLocks/>
          </p:cNvCxnSpPr>
          <p:nvPr/>
        </p:nvCxnSpPr>
        <p:spPr>
          <a:xfrm flipH="1">
            <a:off x="1950390" y="3451334"/>
            <a:ext cx="303596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3B9FF64-D00D-9443-8B40-3DCD7300C55A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1967185" y="6366898"/>
            <a:ext cx="335246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66498C6-8CAE-7E4E-87D6-2E20F240AC69}"/>
              </a:ext>
            </a:extLst>
          </p:cNvPr>
          <p:cNvSpPr txBox="1"/>
          <p:nvPr/>
        </p:nvSpPr>
        <p:spPr>
          <a:xfrm>
            <a:off x="10520985" y="61664"/>
            <a:ext cx="1601346" cy="12311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b="1" kern="0" spc="-30" dirty="0">
                <a:latin typeface="Arial"/>
                <a:cs typeface="Arial"/>
              </a:rPr>
              <a:t> Solid Border:</a:t>
            </a:r>
          </a:p>
          <a:p>
            <a:r>
              <a:rPr lang="en-US" sz="1600" i="1" kern="0" spc="-30" dirty="0">
                <a:latin typeface="Arial"/>
                <a:cs typeface="Arial"/>
              </a:rPr>
              <a:t> Required</a:t>
            </a:r>
          </a:p>
          <a:p>
            <a:endParaRPr lang="en-US" sz="1600" i="1" kern="0" spc="-30" dirty="0">
              <a:latin typeface="Arial"/>
              <a:cs typeface="Arial"/>
            </a:endParaRPr>
          </a:p>
          <a:p>
            <a:r>
              <a:rPr lang="en-US" sz="1600" b="1" kern="0" spc="-30" dirty="0">
                <a:latin typeface="Arial"/>
                <a:cs typeface="Arial"/>
              </a:rPr>
              <a:t> Dashed Border:</a:t>
            </a:r>
          </a:p>
          <a:p>
            <a:r>
              <a:rPr lang="en-US" sz="1600" i="1" kern="0" spc="-30" dirty="0">
                <a:latin typeface="Arial"/>
                <a:cs typeface="Arial"/>
              </a:rPr>
              <a:t> Optional</a:t>
            </a:r>
            <a:endParaRPr lang="en-US" sz="1200" kern="0" spc="-30" dirty="0">
              <a:latin typeface="Arial"/>
              <a:cs typeface="Arial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C598030-7E05-AD48-ADF3-FB41F4FE292D}"/>
              </a:ext>
            </a:extLst>
          </p:cNvPr>
          <p:cNvSpPr/>
          <p:nvPr/>
        </p:nvSpPr>
        <p:spPr>
          <a:xfrm>
            <a:off x="8825742" y="2203274"/>
            <a:ext cx="1276618" cy="6858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D9B320A-138A-964B-8EF1-4ECD184FFCA5}"/>
              </a:ext>
            </a:extLst>
          </p:cNvPr>
          <p:cNvCxnSpPr>
            <a:cxnSpLocks/>
            <a:stCxn id="6" idx="2"/>
            <a:endCxn id="115" idx="0"/>
          </p:cNvCxnSpPr>
          <p:nvPr/>
        </p:nvCxnSpPr>
        <p:spPr>
          <a:xfrm flipH="1">
            <a:off x="6947279" y="2567198"/>
            <a:ext cx="1081" cy="40373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878EED7-0A14-B44F-A56B-8D6804003624}"/>
              </a:ext>
            </a:extLst>
          </p:cNvPr>
          <p:cNvSpPr txBox="1"/>
          <p:nvPr/>
        </p:nvSpPr>
        <p:spPr>
          <a:xfrm>
            <a:off x="8445728" y="1426422"/>
            <a:ext cx="35714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E24080A-67DC-B34D-9D19-12135D947958}"/>
              </a:ext>
            </a:extLst>
          </p:cNvPr>
          <p:cNvCxnSpPr>
            <a:cxnSpLocks/>
          </p:cNvCxnSpPr>
          <p:nvPr/>
        </p:nvCxnSpPr>
        <p:spPr>
          <a:xfrm>
            <a:off x="3305442" y="2546174"/>
            <a:ext cx="3071418" cy="464765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16870EB-546B-9B4F-BC5E-06EB60A19AF5}"/>
              </a:ext>
            </a:extLst>
          </p:cNvPr>
          <p:cNvCxnSpPr>
            <a:cxnSpLocks/>
            <a:stCxn id="99" idx="1"/>
            <a:endCxn id="115" idx="3"/>
          </p:cNvCxnSpPr>
          <p:nvPr/>
        </p:nvCxnSpPr>
        <p:spPr>
          <a:xfrm flipH="1">
            <a:off x="7563401" y="2546174"/>
            <a:ext cx="1262341" cy="720453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DA1427DB-2D3C-CB43-B49A-81E938C17A0E}"/>
              </a:ext>
            </a:extLst>
          </p:cNvPr>
          <p:cNvSpPr/>
          <p:nvPr/>
        </p:nvSpPr>
        <p:spPr>
          <a:xfrm>
            <a:off x="6331157" y="2970928"/>
            <a:ext cx="1232244" cy="591398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62DA20-EEB3-EE4F-BF9A-BF5095E37022}"/>
              </a:ext>
            </a:extLst>
          </p:cNvPr>
          <p:cNvSpPr txBox="1"/>
          <p:nvPr/>
        </p:nvSpPr>
        <p:spPr>
          <a:xfrm>
            <a:off x="7567778" y="2898671"/>
            <a:ext cx="35714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GET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E7BB4B-E33A-8045-AAF0-A63A37C9B0A1}"/>
              </a:ext>
            </a:extLst>
          </p:cNvPr>
          <p:cNvSpPr txBox="1"/>
          <p:nvPr/>
        </p:nvSpPr>
        <p:spPr>
          <a:xfrm>
            <a:off x="8325701" y="4005963"/>
            <a:ext cx="47352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i="1" kern="0" spc="-30" dirty="0">
                <a:latin typeface="Arial"/>
                <a:cs typeface="Arial"/>
              </a:rPr>
              <a:t>POST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7B93057-2238-4442-9057-E9A7C13BB7CC}"/>
              </a:ext>
            </a:extLst>
          </p:cNvPr>
          <p:cNvCxnSpPr>
            <a:cxnSpLocks/>
          </p:cNvCxnSpPr>
          <p:nvPr/>
        </p:nvCxnSpPr>
        <p:spPr>
          <a:xfrm>
            <a:off x="5512587" y="3565652"/>
            <a:ext cx="3338550" cy="149923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0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C7FA-2B53-DB47-A902-586E09EFA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6" y="265839"/>
            <a:ext cx="11701272" cy="430887"/>
          </a:xfrm>
        </p:spPr>
        <p:txBody>
          <a:bodyPr/>
          <a:lstStyle/>
          <a:p>
            <a:r>
              <a:rPr lang="en-US" sz="2800" dirty="0"/>
              <a:t>The “umbrella” operator for the IBM Stock Trader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941EC-ABCF-6B49-A6E7-969000B80885}"/>
              </a:ext>
            </a:extLst>
          </p:cNvPr>
          <p:cNvSpPr txBox="1"/>
          <p:nvPr/>
        </p:nvSpPr>
        <p:spPr>
          <a:xfrm>
            <a:off x="744717" y="999241"/>
            <a:ext cx="11103153" cy="54784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kern="0" spc="-30" dirty="0">
                <a:latin typeface="Arial"/>
                <a:cs typeface="Arial"/>
                <a:hlinkClick r:id="rId2"/>
              </a:rPr>
              <a:t>https://github.com/IBMStockTrader/stocktrader-operator</a:t>
            </a:r>
            <a:endParaRPr lang="en-US" sz="2400" kern="0" spc="-30" dirty="0">
              <a:latin typeface="Arial"/>
              <a:cs typeface="Arial"/>
            </a:endParaRP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Wraps the helm chart at </a:t>
            </a:r>
            <a:r>
              <a:rPr lang="en-US" sz="2000" kern="0" spc="-30" dirty="0">
                <a:cs typeface="Arial"/>
                <a:hlinkClick r:id="rId3"/>
              </a:rPr>
              <a:t>https://github.com/IBMStockTrader/stocktrader-helm</a:t>
            </a:r>
            <a:endParaRPr lang="en-US" sz="2000" kern="0" spc="-30" dirty="0">
              <a:cs typeface="Arial"/>
            </a:endParaRP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1600" kern="0" spc="-30" dirty="0">
                <a:latin typeface="Arial"/>
                <a:cs typeface="Arial"/>
              </a:rPr>
              <a:t>Described at </a:t>
            </a:r>
            <a:r>
              <a:rPr lang="en-US" sz="1600" kern="0" spc="-30" dirty="0">
                <a:cs typeface="Arial"/>
                <a:hlinkClick r:id="rId4"/>
              </a:rPr>
              <a:t>https://medium.com/cloud-engagement-hub/the-ibm-stock-trader-operator-part-1-usage-9737a04b6848</a:t>
            </a:r>
            <a:endParaRPr lang="en-US" sz="1600" kern="0" spc="-30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kern="0" spc="-30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kern="0" spc="-30" dirty="0">
                <a:latin typeface="Arial"/>
                <a:cs typeface="Arial"/>
              </a:rPr>
              <a:t>Handles installation and configuration of the sample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No “day 2” operations – but does support altering the configuration and pushing that out</a:t>
            </a:r>
          </a:p>
          <a:p>
            <a:pPr lvl="1"/>
            <a:endParaRPr lang="en-US" sz="2000" kern="0" spc="-30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kern="0" spc="-30" dirty="0">
                <a:latin typeface="Arial"/>
                <a:cs typeface="Arial"/>
              </a:rPr>
              <a:t>All microservices installed by single operator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The application as-a-whole is described by the CR you create from the CRD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No having to install each microservice separately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Can install the sample via a single “</a:t>
            </a:r>
            <a:r>
              <a:rPr lang="en-US" sz="2000" kern="0" spc="-30" dirty="0" err="1">
                <a:latin typeface="Arial"/>
                <a:cs typeface="Arial"/>
              </a:rPr>
              <a:t>oc</a:t>
            </a:r>
            <a:r>
              <a:rPr lang="en-US" sz="2000" kern="0" spc="-30" dirty="0">
                <a:latin typeface="Arial"/>
                <a:cs typeface="Arial"/>
              </a:rPr>
              <a:t> create -f </a:t>
            </a:r>
            <a:r>
              <a:rPr lang="en-US" sz="2000" kern="0" spc="-30" dirty="0" err="1">
                <a:latin typeface="Arial"/>
                <a:cs typeface="Arial"/>
              </a:rPr>
              <a:t>stocktrader.yaml</a:t>
            </a:r>
            <a:r>
              <a:rPr lang="en-US" sz="2000" kern="0" spc="-30" dirty="0">
                <a:latin typeface="Arial"/>
                <a:cs typeface="Arial"/>
              </a:rPr>
              <a:t>” command, or via the form UI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100" kern="0" spc="-30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kern="0" spc="-30" dirty="0">
                <a:latin typeface="Arial"/>
                <a:cs typeface="Arial"/>
              </a:rPr>
              <a:t>Prerequisite services are NOT installed by this operator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Helps configure connections to pre-provisioned </a:t>
            </a:r>
            <a:r>
              <a:rPr lang="en-US" sz="2000" kern="0" spc="-30" dirty="0" err="1">
                <a:latin typeface="Arial"/>
                <a:cs typeface="Arial"/>
              </a:rPr>
              <a:t>prereq</a:t>
            </a:r>
            <a:r>
              <a:rPr lang="en-US" sz="2000" kern="0" spc="-30" dirty="0">
                <a:latin typeface="Arial"/>
                <a:cs typeface="Arial"/>
              </a:rPr>
              <a:t> services</a:t>
            </a:r>
          </a:p>
          <a:p>
            <a:pPr marL="800018" lvl="1" indent="-342900">
              <a:buFont typeface="Wingdings" pitchFamily="2" charset="2"/>
              <a:buChar char="Ø"/>
            </a:pPr>
            <a:r>
              <a:rPr lang="en-US" sz="2000" kern="0" spc="-30" dirty="0">
                <a:latin typeface="Arial"/>
                <a:cs typeface="Arial"/>
              </a:rPr>
              <a:t>Might be interesting to explore an “operator of operators” pattern</a:t>
            </a:r>
          </a:p>
          <a:p>
            <a:pPr marL="1257139" lvl="2" indent="-342900">
              <a:buFont typeface="Wingdings" pitchFamily="2" charset="2"/>
              <a:buChar char="Ø"/>
            </a:pPr>
            <a:r>
              <a:rPr lang="en-US" sz="1800" kern="0" spc="-30" dirty="0">
                <a:latin typeface="Arial"/>
                <a:cs typeface="Arial"/>
              </a:rPr>
              <a:t>Could potentially drive the IBM Cloud operator to help with hooking up to resources out in our cloud</a:t>
            </a:r>
          </a:p>
          <a:p>
            <a:endParaRPr lang="en-US" sz="2100" kern="0" spc="-30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60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7E26AD-D2F0-6346-938C-20C4B8CC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19" y="93990"/>
            <a:ext cx="10800811" cy="415390"/>
          </a:xfrm>
        </p:spPr>
        <p:txBody>
          <a:bodyPr/>
          <a:lstStyle/>
          <a:p>
            <a:r>
              <a:rPr lang="en-US" sz="2699" dirty="0"/>
              <a:t>MicroProfile features used in IBM Stock Trader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9CF89-F6E5-584D-A667-41F7AB17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0" y="686547"/>
            <a:ext cx="5791802" cy="6077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533F2-5B3E-3D46-A3A5-83FA9E46D45F}"/>
              </a:ext>
            </a:extLst>
          </p:cNvPr>
          <p:cNvSpPr txBox="1"/>
          <p:nvPr/>
        </p:nvSpPr>
        <p:spPr>
          <a:xfrm>
            <a:off x="6226304" y="686547"/>
            <a:ext cx="5875457" cy="58867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Green means the feature is explicitly used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Yellow means the feature is not explicitly used, but out-of-the-box behavior is implicitly available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Red means no usage of the feature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The non-Liberty microservices, like the Node.js-based </a:t>
            </a:r>
            <a:r>
              <a:rPr lang="en-US" sz="2099" kern="0" spc="-30" dirty="0" err="1">
                <a:latin typeface="IBM Plex Sans" panose="020B0503050203000203" pitchFamily="34" charset="0"/>
                <a:cs typeface="Arial"/>
              </a:rPr>
              <a:t>Tradr</a:t>
            </a: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and the </a:t>
            </a:r>
            <a:r>
              <a:rPr lang="en-US" sz="2099" kern="0" spc="-30" dirty="0" err="1">
                <a:latin typeface="IBM Plex Sans" panose="020B0503050203000203" pitchFamily="34" charset="0"/>
                <a:cs typeface="Arial"/>
              </a:rPr>
              <a:t>tWAS</a:t>
            </a: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-based Notification-Twitter, are not shown here since there is no MicroProfile available there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Messaging is the only traditional EJB-based microservice.  It’s an MDB with no http endpoint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We usually use the fault tolerance features of the OpenShift Service Mesh (Red Hat’s productization of Istio) in lieu of MicroProfile Fault Tolerance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 MicroProfile REST Client (with JSON-B) is used for all http/https calls between microservices</a:t>
            </a:r>
          </a:p>
          <a:p>
            <a:pPr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99" kern="0" spc="-30" dirty="0">
                <a:latin typeface="IBM Plex Sans" panose="020B0503050203000203" pitchFamily="34" charset="0"/>
                <a:cs typeface="Arial"/>
              </a:rPr>
              <a:t>Trade History also uses </a:t>
            </a:r>
            <a:r>
              <a:rPr lang="en-US" sz="2099" kern="0" spc="-30" dirty="0" err="1">
                <a:latin typeface="IBM Plex Sans" panose="020B0503050203000203" pitchFamily="34" charset="0"/>
                <a:cs typeface="Arial"/>
              </a:rPr>
              <a:t>mpReactiveMessaging</a:t>
            </a:r>
            <a:endParaRPr lang="en-US" sz="2099" kern="0" spc="-30" dirty="0">
              <a:latin typeface="IBM Plex Sans" panose="020B050305020300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47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949B7-EFAB-4447-9F47-1D3DFBA5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9" y="2196926"/>
            <a:ext cx="5476750" cy="45670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64C33-B5DF-2A40-A7BA-111003D6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9" y="956188"/>
            <a:ext cx="5439263" cy="830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A199DF-1A6C-754D-A0A8-C01B4A2D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19" y="93990"/>
            <a:ext cx="10800811" cy="415390"/>
          </a:xfrm>
        </p:spPr>
        <p:txBody>
          <a:bodyPr/>
          <a:lstStyle/>
          <a:p>
            <a:r>
              <a:rPr lang="en-US" sz="2699" dirty="0"/>
              <a:t>MicroProfile endpoints from IBM Stock Trader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B0BC5-6763-F64A-B042-450B5C2CC473}"/>
              </a:ext>
            </a:extLst>
          </p:cNvPr>
          <p:cNvSpPr txBox="1"/>
          <p:nvPr/>
        </p:nvSpPr>
        <p:spPr>
          <a:xfrm>
            <a:off x="2478326" y="598113"/>
            <a:ext cx="824050" cy="3230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99" kern="0" spc="-30" dirty="0">
                <a:latin typeface="Arial"/>
                <a:cs typeface="Arial"/>
              </a:rPr>
              <a:t>Health: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B9C95-B867-A744-9F24-88E80FB3141B}"/>
              </a:ext>
            </a:extLst>
          </p:cNvPr>
          <p:cNvSpPr txBox="1"/>
          <p:nvPr/>
        </p:nvSpPr>
        <p:spPr>
          <a:xfrm>
            <a:off x="2453318" y="1873845"/>
            <a:ext cx="911551" cy="3230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99" kern="0" spc="-30" dirty="0">
                <a:latin typeface="Arial"/>
                <a:cs typeface="Arial"/>
              </a:rPr>
              <a:t>Metrics: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E054E-2679-FD48-85D8-D668A0B4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252" y="956188"/>
            <a:ext cx="4385156" cy="5807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DFCB1-28B4-4B41-9DF7-F4E530740EEB}"/>
              </a:ext>
            </a:extLst>
          </p:cNvPr>
          <p:cNvSpPr txBox="1"/>
          <p:nvPr/>
        </p:nvSpPr>
        <p:spPr>
          <a:xfrm>
            <a:off x="8414075" y="598113"/>
            <a:ext cx="1135912" cy="32308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99" kern="0" spc="-30" dirty="0">
                <a:latin typeface="Arial"/>
                <a:cs typeface="Arial"/>
              </a:rPr>
              <a:t>OpenAPI:</a:t>
            </a:r>
          </a:p>
        </p:txBody>
      </p:sp>
    </p:spTree>
    <p:extLst>
      <p:ext uri="{BB962C8B-B14F-4D97-AF65-F5344CB8AC3E}">
        <p14:creationId xmlns:p14="http://schemas.microsoft.com/office/powerpoint/2010/main" val="411801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B2893-E85C-8941-AF95-BA2A9EAE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70" y="924771"/>
            <a:ext cx="5859045" cy="5620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AC954-7662-B448-90A3-2E258B7E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6" y="924770"/>
            <a:ext cx="5839321" cy="53833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586CDD-9AF5-874B-BB87-C800CD42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19" y="93990"/>
            <a:ext cx="11662598" cy="415262"/>
          </a:xfrm>
        </p:spPr>
        <p:txBody>
          <a:bodyPr/>
          <a:lstStyle/>
          <a:p>
            <a:r>
              <a:rPr lang="en-US" sz="2699" dirty="0"/>
              <a:t>IBM Stock Trader microservices visualized in the OpenShift console</a:t>
            </a:r>
          </a:p>
        </p:txBody>
      </p:sp>
    </p:spTree>
    <p:extLst>
      <p:ext uri="{BB962C8B-B14F-4D97-AF65-F5344CB8AC3E}">
        <p14:creationId xmlns:p14="http://schemas.microsoft.com/office/powerpoint/2010/main" val="142973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5306EB-A303-A745-8796-0DB26C64FE64}"/>
              </a:ext>
            </a:extLst>
          </p:cNvPr>
          <p:cNvSpPr txBox="1"/>
          <p:nvPr/>
        </p:nvSpPr>
        <p:spPr>
          <a:xfrm>
            <a:off x="1159009" y="2643657"/>
            <a:ext cx="4843570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Zapfino" panose="03030300040707070C03" pitchFamily="66" charset="77"/>
                <a:ea typeface="Microsoft Himalaya" pitchFamily="2" charset="0"/>
                <a:cs typeface="Microsoft Himalaya" pitchFamily="2" charset="0"/>
              </a:rPr>
              <a:t>https://github.com/IBMStockTrader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02E97C-6064-3C42-BD8A-DA2312007200}"/>
              </a:ext>
            </a:extLst>
          </p:cNvPr>
          <p:cNvSpPr txBox="1">
            <a:spLocks/>
          </p:cNvSpPr>
          <p:nvPr/>
        </p:nvSpPr>
        <p:spPr>
          <a:xfrm>
            <a:off x="487552" y="243843"/>
            <a:ext cx="11701273" cy="430887"/>
          </a:xfrm>
          <a:prstGeom prst="rect">
            <a:avLst/>
          </a:prstGeom>
        </p:spPr>
        <p:txBody>
          <a:bodyPr/>
          <a:lstStyle>
            <a:lvl1pPr algn="l" defTabSz="457118" rtl="0" eaLnBrk="1" latinLnBrk="0" hangingPunct="1">
              <a:spcBef>
                <a:spcPct val="0"/>
              </a:spcBef>
              <a:buNone/>
              <a:defRPr sz="2400" b="1" kern="0" spc="-31">
                <a:solidFill>
                  <a:srgbClr val="009EE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Source for Stock Trader footer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F5127-8503-8943-AFAB-F0E939F8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76" y="1193903"/>
            <a:ext cx="3351927" cy="599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E8495-64CD-5447-A87E-512AEE67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26" y="1731134"/>
            <a:ext cx="3821705" cy="103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5E599-6C3E-EB4F-9DBD-82E5D5AA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42" y="1097923"/>
            <a:ext cx="1650570" cy="17436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F99CDB-AAB8-F746-9F1A-1294B80A3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107" y="2319782"/>
            <a:ext cx="1503362" cy="501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492C5-F7AA-CC47-8AEF-79333A8FB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926" y="2318528"/>
            <a:ext cx="502920" cy="519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D84E8E-CD87-6043-955B-798049109156}"/>
                  </a:ext>
                </a:extLst>
              </p14:cNvPr>
              <p14:cNvContentPartPr/>
              <p14:nvPr/>
            </p14:nvContentPartPr>
            <p14:xfrm>
              <a:off x="2040067" y="2329751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D84E8E-CD87-6043-955B-7980491091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1067" y="23207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3BD7D7-980A-A742-9957-35C1481DAAAF}"/>
                  </a:ext>
                </a:extLst>
              </p14:cNvPr>
              <p14:cNvContentPartPr/>
              <p14:nvPr/>
            </p14:nvContentPartPr>
            <p14:xfrm>
              <a:off x="2029267" y="2341991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3BD7D7-980A-A742-9957-35C1481DAA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0267" y="23329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2A451A-11B1-394F-8C80-32947E7AD252}"/>
                  </a:ext>
                </a:extLst>
              </p14:cNvPr>
              <p14:cNvContentPartPr/>
              <p14:nvPr/>
            </p14:nvContentPartPr>
            <p14:xfrm>
              <a:off x="2050147" y="2318591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2A451A-11B1-394F-8C80-32947E7AD2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1147" y="23095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4AE3B50-0F5B-A84F-9B2C-038155D9A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8301" y="2437596"/>
            <a:ext cx="463906" cy="44319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0478D85-E933-DC4D-92BB-7D7C229E3C4B}"/>
              </a:ext>
            </a:extLst>
          </p:cNvPr>
          <p:cNvSpPr txBox="1">
            <a:spLocks/>
          </p:cNvSpPr>
          <p:nvPr/>
        </p:nvSpPr>
        <p:spPr>
          <a:xfrm>
            <a:off x="487552" y="3818509"/>
            <a:ext cx="11701273" cy="430887"/>
          </a:xfrm>
          <a:prstGeom prst="rect">
            <a:avLst/>
          </a:prstGeom>
        </p:spPr>
        <p:txBody>
          <a:bodyPr/>
          <a:lstStyle>
            <a:lvl1pPr algn="l" defTabSz="457118" rtl="0" eaLnBrk="1" latinLnBrk="0" hangingPunct="1">
              <a:spcBef>
                <a:spcPct val="0"/>
              </a:spcBef>
              <a:buNone/>
              <a:defRPr sz="2400" b="1" kern="0" spc="-31">
                <a:solidFill>
                  <a:srgbClr val="009EE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Source for Stock Trader helm chart/operator icon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CF506A-4692-B647-998C-3881104CCC9A}"/>
              </a:ext>
            </a:extLst>
          </p:cNvPr>
          <p:cNvSpPr txBox="1"/>
          <p:nvPr/>
        </p:nvSpPr>
        <p:spPr>
          <a:xfrm>
            <a:off x="209739" y="4764353"/>
            <a:ext cx="574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1800" b="1" dirty="0">
                <a:solidFill>
                  <a:srgbClr val="0057FF"/>
                </a:solidFill>
                <a:latin typeface="Calibri" panose="020F0502020204030204"/>
              </a:rPr>
              <a:t>IBM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:  </a:t>
            </a:r>
            <a:r>
              <a:rPr lang="en-US" sz="1800" dirty="0">
                <a:solidFill>
                  <a:srgbClr val="00FF00"/>
                </a:solidFill>
                <a:latin typeface="Calibri" panose="020F0502020204030204"/>
              </a:rPr>
              <a:t>$138.56</a:t>
            </a:r>
          </a:p>
          <a:p>
            <a:pPr algn="r" defTabSz="914400"/>
            <a:r>
              <a:rPr lang="en-US" sz="1800" b="1" dirty="0">
                <a:solidFill>
                  <a:srgbClr val="FF0000"/>
                </a:solidFill>
                <a:latin typeface="Calibri" panose="020F0502020204030204"/>
              </a:rPr>
              <a:t>RHT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:  $181.58</a:t>
            </a:r>
          </a:p>
          <a:p>
            <a:pPr algn="r" defTabSz="914400"/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TSLA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: $288.96</a:t>
            </a:r>
          </a:p>
          <a:p>
            <a:pPr algn="r" defTabSz="914400"/>
            <a:r>
              <a:rPr lang="en-US" sz="1800" b="1" dirty="0">
                <a:solidFill>
                  <a:srgbClr val="0057FF"/>
                </a:solidFill>
                <a:latin typeface="Calibri" panose="020F0502020204030204"/>
              </a:rPr>
              <a:t>FB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:    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</a:rPr>
              <a:t> $173.37</a:t>
            </a:r>
          </a:p>
        </p:txBody>
      </p:sp>
    </p:spTree>
    <p:extLst>
      <p:ext uri="{BB962C8B-B14F-4D97-AF65-F5344CB8AC3E}">
        <p14:creationId xmlns:p14="http://schemas.microsoft.com/office/powerpoint/2010/main" val="39599744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Cloud 2015">
  <a:themeElements>
    <a:clrScheme name="Cloud_Palette">
      <a:dk1>
        <a:sysClr val="windowText" lastClr="000000"/>
      </a:dk1>
      <a:lt1>
        <a:sysClr val="window" lastClr="FFFFFF"/>
      </a:lt1>
      <a:dk2>
        <a:srgbClr val="085571"/>
      </a:dk2>
      <a:lt2>
        <a:srgbClr val="83D1F5"/>
      </a:lt2>
      <a:accent1>
        <a:srgbClr val="00B0DA"/>
      </a:accent1>
      <a:accent2>
        <a:srgbClr val="008ABF"/>
      </a:accent2>
      <a:accent3>
        <a:srgbClr val="00A6A0"/>
      </a:accent3>
      <a:accent4>
        <a:srgbClr val="007670"/>
      </a:accent4>
      <a:accent5>
        <a:srgbClr val="7F1C7D"/>
      </a:accent5>
      <a:accent6>
        <a:srgbClr val="3B0256"/>
      </a:accent6>
      <a:hlink>
        <a:srgbClr val="002060"/>
      </a:hlink>
      <a:folHlink>
        <a:srgbClr val="800080"/>
      </a:folHlink>
    </a:clrScheme>
    <a:fontScheme name="IBM Cloud 201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sz="2100" kern="0" spc="-30" dirty="0" err="1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ontent_Template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_Template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309827</TotalTime>
  <Words>512</Words>
  <Application>Microsoft Macintosh PowerPoint</Application>
  <PresentationFormat>Custom</PresentationFormat>
  <Paragraphs>116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IBM Plex Sans</vt:lpstr>
      <vt:lpstr>Times New Roman</vt:lpstr>
      <vt:lpstr>Wingdings</vt:lpstr>
      <vt:lpstr>Zapfino</vt:lpstr>
      <vt:lpstr>IBM Cloud 2015</vt:lpstr>
      <vt:lpstr>Content_Template_1</vt:lpstr>
      <vt:lpstr>1_Content_Template_1</vt:lpstr>
      <vt:lpstr>IBM Stock Trader sample for the OpenShift Container Platform</vt:lpstr>
      <vt:lpstr>The “umbrella” operator for the IBM Stock Trader sample</vt:lpstr>
      <vt:lpstr>MicroProfile features used in IBM Stock Trader</vt:lpstr>
      <vt:lpstr>MicroProfile endpoints from IBM Stock Trader</vt:lpstr>
      <vt:lpstr>IBM Stock Trader microservices visualized in the OpenShift console</vt:lpstr>
      <vt:lpstr>PowerPoint Presentation</vt:lpstr>
    </vt:vector>
  </TitlesOfParts>
  <Manager>Eric Herness</Manager>
  <Company>IBM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Trader Sample - Diagram</dc:title>
  <dc:subject/>
  <dc:creator>John Alcorn</dc:creator>
  <cp:keywords/>
  <dc:description/>
  <cp:lastModifiedBy>John Alcorn</cp:lastModifiedBy>
  <cp:revision>934</cp:revision>
  <cp:lastPrinted>2016-04-22T22:34:10Z</cp:lastPrinted>
  <dcterms:created xsi:type="dcterms:W3CDTF">2015-04-04T16:51:36Z</dcterms:created>
  <dcterms:modified xsi:type="dcterms:W3CDTF">2021-04-26T20:53:08Z</dcterms:modified>
  <cp:category/>
</cp:coreProperties>
</file>